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761" r:id="rId2"/>
    <p:sldMasterId id="2147483732" r:id="rId3"/>
    <p:sldMasterId id="2147483734" r:id="rId4"/>
  </p:sldMasterIdLst>
  <p:notesMasterIdLst>
    <p:notesMasterId r:id="rId26"/>
  </p:notesMasterIdLst>
  <p:handoutMasterIdLst>
    <p:handoutMasterId r:id="rId27"/>
  </p:handoutMasterIdLst>
  <p:sldIdLst>
    <p:sldId id="291" r:id="rId5"/>
    <p:sldId id="386" r:id="rId6"/>
    <p:sldId id="380" r:id="rId7"/>
    <p:sldId id="385" r:id="rId8"/>
    <p:sldId id="387" r:id="rId9"/>
    <p:sldId id="384" r:id="rId10"/>
    <p:sldId id="381" r:id="rId11"/>
    <p:sldId id="382" r:id="rId12"/>
    <p:sldId id="383" r:id="rId13"/>
    <p:sldId id="369" r:id="rId14"/>
    <p:sldId id="370" r:id="rId15"/>
    <p:sldId id="371" r:id="rId16"/>
    <p:sldId id="372" r:id="rId17"/>
    <p:sldId id="373" r:id="rId18"/>
    <p:sldId id="374" r:id="rId19"/>
    <p:sldId id="375" r:id="rId20"/>
    <p:sldId id="376" r:id="rId21"/>
    <p:sldId id="377" r:id="rId22"/>
    <p:sldId id="378" r:id="rId23"/>
    <p:sldId id="379" r:id="rId24"/>
    <p:sldId id="367" r:id="rId25"/>
  </p:sldIdLst>
  <p:sldSz cx="9144000" cy="5143500" type="screen16x9"/>
  <p:notesSz cx="7315200" cy="96012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00">
          <p15:clr>
            <a:srgbClr val="A4A3A4"/>
          </p15:clr>
        </p15:guide>
        <p15:guide id="3" orient="horz" pos="3024">
          <p15:clr>
            <a:srgbClr val="A4A3A4"/>
          </p15:clr>
        </p15:guide>
        <p15:guide id="4" pos="2303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A3D910A-73B7-0286-508E-DE7D3C85BB8B}" name="Hamza Abdul Haq" initials="HAH" userId="795b508814612b2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00"/>
    <a:srgbClr val="C80000"/>
    <a:srgbClr val="BEBEBE"/>
    <a:srgbClr val="888B8D"/>
    <a:srgbClr val="E8927C"/>
    <a:srgbClr val="2CD5C4"/>
    <a:srgbClr val="E87722"/>
    <a:srgbClr val="00A3E0"/>
    <a:srgbClr val="F8BCAE"/>
    <a:srgbClr val="6F2C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EE5FA1-A4AF-4488-BA54-FA69A104D8B7}" v="29" dt="2022-09-01T18:23:19.2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59" autoAdjust="0"/>
    <p:restoredTop sz="94719" autoAdjust="0"/>
  </p:normalViewPr>
  <p:slideViewPr>
    <p:cSldViewPr snapToGrid="0" showGuides="1">
      <p:cViewPr varScale="1">
        <p:scale>
          <a:sx n="100" d="100"/>
          <a:sy n="100" d="100"/>
        </p:scale>
        <p:origin x="1061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026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2" d="100"/>
        <a:sy n="122" d="100"/>
      </p:scale>
      <p:origin x="0" y="0"/>
    </p:cViewPr>
  </p:sorterViewPr>
  <p:notesViewPr>
    <p:cSldViewPr snapToGrid="0" showGuides="1">
      <p:cViewPr varScale="1">
        <p:scale>
          <a:sx n="114" d="100"/>
          <a:sy n="114" d="100"/>
        </p:scale>
        <p:origin x="4912" y="168"/>
      </p:cViewPr>
      <p:guideLst>
        <p:guide orient="horz" pos="3109"/>
        <p:guide pos="2100"/>
        <p:guide orient="horz" pos="3024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hzaib zubair" userId="2bb3e77caf242def" providerId="LiveId" clId="{18EE5FA1-A4AF-4488-BA54-FA69A104D8B7}"/>
    <pc:docChg chg="custSel modSld">
      <pc:chgData name="shahzaib zubair" userId="2bb3e77caf242def" providerId="LiveId" clId="{18EE5FA1-A4AF-4488-BA54-FA69A104D8B7}" dt="2022-09-01T18:23:03.429" v="520" actId="1038"/>
      <pc:docMkLst>
        <pc:docMk/>
      </pc:docMkLst>
      <pc:sldChg chg="modSp mod">
        <pc:chgData name="shahzaib zubair" userId="2bb3e77caf242def" providerId="LiveId" clId="{18EE5FA1-A4AF-4488-BA54-FA69A104D8B7}" dt="2022-09-01T18:08:25.961" v="95" actId="20577"/>
        <pc:sldMkLst>
          <pc:docMk/>
          <pc:sldMk cId="2102889707" sldId="367"/>
        </pc:sldMkLst>
        <pc:graphicFrameChg chg="modGraphic">
          <ac:chgData name="shahzaib zubair" userId="2bb3e77caf242def" providerId="LiveId" clId="{18EE5FA1-A4AF-4488-BA54-FA69A104D8B7}" dt="2022-09-01T18:08:25.961" v="95" actId="20577"/>
          <ac:graphicFrameMkLst>
            <pc:docMk/>
            <pc:sldMk cId="2102889707" sldId="367"/>
            <ac:graphicFrameMk id="3" creationId="{100FFE91-8F69-4EE0-9824-612D2804BC80}"/>
          </ac:graphicFrameMkLst>
        </pc:graphicFrameChg>
      </pc:sldChg>
      <pc:sldChg chg="modSp mod">
        <pc:chgData name="shahzaib zubair" userId="2bb3e77caf242def" providerId="LiveId" clId="{18EE5FA1-A4AF-4488-BA54-FA69A104D8B7}" dt="2022-09-01T18:23:03.429" v="520" actId="1038"/>
        <pc:sldMkLst>
          <pc:docMk/>
          <pc:sldMk cId="902094380" sldId="369"/>
        </pc:sldMkLst>
        <pc:graphicFrameChg chg="mod modGraphic">
          <ac:chgData name="shahzaib zubair" userId="2bb3e77caf242def" providerId="LiveId" clId="{18EE5FA1-A4AF-4488-BA54-FA69A104D8B7}" dt="2022-09-01T18:23:03.429" v="520" actId="1038"/>
          <ac:graphicFrameMkLst>
            <pc:docMk/>
            <pc:sldMk cId="902094380" sldId="369"/>
            <ac:graphicFrameMk id="3" creationId="{100FFE91-8F69-4EE0-9824-612D2804BC80}"/>
          </ac:graphicFrameMkLst>
        </pc:graphicFrameChg>
      </pc:sldChg>
      <pc:sldChg chg="modSp mod">
        <pc:chgData name="shahzaib zubair" userId="2bb3e77caf242def" providerId="LiveId" clId="{18EE5FA1-A4AF-4488-BA54-FA69A104D8B7}" dt="2022-09-01T18:20:19.893" v="424" actId="1038"/>
        <pc:sldMkLst>
          <pc:docMk/>
          <pc:sldMk cId="1992035223" sldId="373"/>
        </pc:sldMkLst>
        <pc:graphicFrameChg chg="mod modGraphic">
          <ac:chgData name="shahzaib zubair" userId="2bb3e77caf242def" providerId="LiveId" clId="{18EE5FA1-A4AF-4488-BA54-FA69A104D8B7}" dt="2022-09-01T18:20:19.893" v="424" actId="1038"/>
          <ac:graphicFrameMkLst>
            <pc:docMk/>
            <pc:sldMk cId="1992035223" sldId="373"/>
            <ac:graphicFrameMk id="3" creationId="{100FFE91-8F69-4EE0-9824-612D2804BC80}"/>
          </ac:graphicFrameMkLst>
        </pc:graphicFrameChg>
      </pc:sldChg>
      <pc:sldChg chg="modSp mod">
        <pc:chgData name="shahzaib zubair" userId="2bb3e77caf242def" providerId="LiveId" clId="{18EE5FA1-A4AF-4488-BA54-FA69A104D8B7}" dt="2022-09-01T18:15:18.211" v="330" actId="20577"/>
        <pc:sldMkLst>
          <pc:docMk/>
          <pc:sldMk cId="1294647443" sldId="375"/>
        </pc:sldMkLst>
        <pc:graphicFrameChg chg="modGraphic">
          <ac:chgData name="shahzaib zubair" userId="2bb3e77caf242def" providerId="LiveId" clId="{18EE5FA1-A4AF-4488-BA54-FA69A104D8B7}" dt="2022-09-01T18:15:18.211" v="330" actId="20577"/>
          <ac:graphicFrameMkLst>
            <pc:docMk/>
            <pc:sldMk cId="1294647443" sldId="375"/>
            <ac:graphicFrameMk id="3" creationId="{100FFE91-8F69-4EE0-9824-612D2804BC80}"/>
          </ac:graphicFrameMkLst>
        </pc:graphicFrameChg>
      </pc:sldChg>
      <pc:sldChg chg="modSp mod">
        <pc:chgData name="shahzaib zubair" userId="2bb3e77caf242def" providerId="LiveId" clId="{18EE5FA1-A4AF-4488-BA54-FA69A104D8B7}" dt="2022-09-01T18:10:49.309" v="194" actId="1037"/>
        <pc:sldMkLst>
          <pc:docMk/>
          <pc:sldMk cId="192108680" sldId="379"/>
        </pc:sldMkLst>
        <pc:graphicFrameChg chg="mod modGraphic">
          <ac:chgData name="shahzaib zubair" userId="2bb3e77caf242def" providerId="LiveId" clId="{18EE5FA1-A4AF-4488-BA54-FA69A104D8B7}" dt="2022-09-01T18:10:49.309" v="194" actId="1037"/>
          <ac:graphicFrameMkLst>
            <pc:docMk/>
            <pc:sldMk cId="192108680" sldId="379"/>
            <ac:graphicFrameMk id="3" creationId="{100FFE91-8F69-4EE0-9824-612D2804BC8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0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3BEEE-7B4D-44C2-92A4-DE7BBA1D422A}" type="datetimeFigureOut">
              <a:rPr lang="en-GB" smtClean="0"/>
              <a:t>01/09/2022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F6195-24C0-4E23-B48D-EE4ED5617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4212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09FE923-1DF5-4102-BAE5-2EA887801C03}" type="datetimeFigureOut">
              <a:rPr lang="en-GB" smtClean="0"/>
              <a:pPr/>
              <a:t>01/09/2022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8"/>
            <a:ext cx="5852160" cy="378047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176CCC25-78B5-4EAE-B720-38C7A2B8116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599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ster Title (Red &amp; Black)">
    <p:bg bwMode="ltGray">
      <p:bgPr>
        <a:solidFill>
          <a:srgbClr val="BEBE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CCA Brand Frame (16x9)_1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998220" y="1301100"/>
            <a:ext cx="7277815" cy="26862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140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first line Master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998220" y="1630681"/>
            <a:ext cx="7277815" cy="860822"/>
          </a:xfrm>
        </p:spPr>
        <p:txBody>
          <a:bodyPr>
            <a:normAutofit/>
          </a:bodyPr>
          <a:lstStyle>
            <a:lvl1pPr>
              <a:defRPr sz="2100">
                <a:latin typeface="Arial (Headings)"/>
                <a:cs typeface="Arial (Headings)"/>
              </a:defRPr>
            </a:lvl1pPr>
          </a:lstStyle>
          <a:p>
            <a:pPr lvl="0"/>
            <a:r>
              <a:rPr lang="en-GB" dirty="0"/>
              <a:t>Click to edit second line Master title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346104" y="4864694"/>
            <a:ext cx="1774918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600" dirty="0"/>
              <a:t>© ACCA      </a:t>
            </a:r>
            <a:r>
              <a:rPr lang="en-GB" sz="600" b="1" dirty="0"/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3831152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593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732735" y="1295400"/>
            <a:ext cx="3543300" cy="32206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1" hasCustomPrompt="1"/>
          </p:nvPr>
        </p:nvSpPr>
        <p:spPr>
          <a:xfrm>
            <a:off x="994649" y="1295400"/>
            <a:ext cx="3543300" cy="3220641"/>
          </a:xfrm>
        </p:spPr>
        <p:txBody>
          <a:bodyPr/>
          <a:lstStyle/>
          <a:p>
            <a:pPr lvl="0"/>
            <a:r>
              <a:rPr lang="en-US" dirty="0"/>
              <a:t>Chart</a:t>
            </a:r>
          </a:p>
        </p:txBody>
      </p:sp>
    </p:spTree>
    <p:extLst>
      <p:ext uri="{BB962C8B-B14F-4D97-AF65-F5344CB8AC3E}">
        <p14:creationId xmlns:p14="http://schemas.microsoft.com/office/powerpoint/2010/main" val="3976428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Media Placeholder 9"/>
          <p:cNvSpPr>
            <a:spLocks noGrp="1"/>
          </p:cNvSpPr>
          <p:nvPr>
            <p:ph type="media" sz="quarter" idx="13"/>
          </p:nvPr>
        </p:nvSpPr>
        <p:spPr>
          <a:xfrm>
            <a:off x="998220" y="1295400"/>
            <a:ext cx="7277100" cy="3220641"/>
          </a:xfrm>
        </p:spPr>
        <p:txBody>
          <a:bodyPr/>
          <a:lstStyle/>
          <a:p>
            <a:r>
              <a:rPr lang="en-US"/>
              <a:t>Click icon to add media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21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Column (Title &amp; Bulle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8220" y="1764042"/>
            <a:ext cx="7277100" cy="2751999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600"/>
            </a:lvl1pPr>
            <a:lvl2pPr marL="230981" indent="-230981">
              <a:spcBef>
                <a:spcPts val="600"/>
              </a:spcBef>
              <a:spcAft>
                <a:spcPts val="0"/>
              </a:spcAft>
              <a:defRPr sz="1600"/>
            </a:lvl2pPr>
            <a:lvl3pPr marL="404813" indent="-173831">
              <a:spcBef>
                <a:spcPts val="600"/>
              </a:spcBef>
              <a:spcAft>
                <a:spcPts val="0"/>
              </a:spcAft>
              <a:defRPr sz="1400"/>
            </a:lvl3pPr>
            <a:lvl4pPr marL="584597" indent="-188119">
              <a:spcBef>
                <a:spcPts val="600"/>
              </a:spcBef>
              <a:spcAft>
                <a:spcPts val="0"/>
              </a:spcAft>
              <a:defRPr sz="1400"/>
            </a:lvl4pPr>
            <a:lvl5pPr marL="721519" indent="-136922">
              <a:spcBef>
                <a:spcPts val="600"/>
              </a:spcBef>
              <a:spcAft>
                <a:spcPts val="0"/>
              </a:spcAft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4363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itle &amp; Bulle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8220" y="1764042"/>
            <a:ext cx="3543300" cy="275199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732020" y="1764042"/>
            <a:ext cx="3543300" cy="27519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286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1007270" y="1762240"/>
            <a:ext cx="2753802" cy="2753802"/>
          </a:xfrm>
          <a:solidFill>
            <a:srgbClr val="BEBEBE"/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GB" dirty="0"/>
              <a:t>Insert picture here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732020" y="1764042"/>
            <a:ext cx="3543300" cy="27519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685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732735" y="1764042"/>
            <a:ext cx="3543300" cy="27519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1" hasCustomPrompt="1"/>
          </p:nvPr>
        </p:nvSpPr>
        <p:spPr>
          <a:xfrm>
            <a:off x="994649" y="1764042"/>
            <a:ext cx="3543300" cy="2751999"/>
          </a:xfrm>
        </p:spPr>
        <p:txBody>
          <a:bodyPr/>
          <a:lstStyle/>
          <a:p>
            <a:pPr lvl="0"/>
            <a:r>
              <a:rPr lang="en-US" dirty="0"/>
              <a:t>Chart</a:t>
            </a:r>
          </a:p>
        </p:txBody>
      </p:sp>
    </p:spTree>
    <p:extLst>
      <p:ext uri="{BB962C8B-B14F-4D97-AF65-F5344CB8AC3E}">
        <p14:creationId xmlns:p14="http://schemas.microsoft.com/office/powerpoint/2010/main" val="726735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Media Placeholder 9"/>
          <p:cNvSpPr>
            <a:spLocks noGrp="1"/>
          </p:cNvSpPr>
          <p:nvPr>
            <p:ph type="media" sz="quarter" idx="13"/>
          </p:nvPr>
        </p:nvSpPr>
        <p:spPr>
          <a:xfrm>
            <a:off x="998220" y="1764042"/>
            <a:ext cx="7277100" cy="2751999"/>
          </a:xfrm>
        </p:spPr>
        <p:txBody>
          <a:bodyPr/>
          <a:lstStyle/>
          <a:p>
            <a:r>
              <a:rPr lang="en-US"/>
              <a:t>Click icon to add media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091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Style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 bwMode="auto">
          <a:xfrm>
            <a:off x="1508761" y="1140219"/>
            <a:ext cx="3218422" cy="3218422"/>
          </a:xfrm>
          <a:prstGeom prst="rect">
            <a:avLst/>
          </a:prstGeom>
          <a:noFill/>
          <a:ln w="12700" cmpd="sng">
            <a:solidFill>
              <a:srgbClr val="C80000"/>
            </a:solidFill>
          </a:ln>
        </p:spPr>
        <p:txBody>
          <a:bodyPr lIns="175500" tIns="135000" rIns="135000" bIns="67500" anchor="b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653541" y="2430780"/>
            <a:ext cx="2933699" cy="173736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1600" baseline="0">
                <a:solidFill>
                  <a:srgbClr val="C80000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Master </a:t>
            </a:r>
            <a:r>
              <a:rPr lang="en-US" dirty="0" err="1"/>
              <a:t>infographic</a:t>
            </a:r>
            <a:r>
              <a:rPr lang="en-US" dirty="0"/>
              <a:t> body copy</a:t>
            </a:r>
          </a:p>
        </p:txBody>
      </p:sp>
      <p:sp>
        <p:nvSpPr>
          <p:cNvPr id="5" name="Title Placeholder 1"/>
          <p:cNvSpPr txBox="1">
            <a:spLocks/>
          </p:cNvSpPr>
          <p:nvPr userDrawn="1"/>
        </p:nvSpPr>
        <p:spPr>
          <a:xfrm>
            <a:off x="1653541" y="1143000"/>
            <a:ext cx="2933699" cy="1447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100" kern="1200" baseline="0">
                <a:solidFill>
                  <a:schemeClr val="tx1"/>
                </a:solidFill>
                <a:latin typeface="Arial (Headings)"/>
                <a:ea typeface="+mj-ea"/>
                <a:cs typeface="Arial (Headings)"/>
              </a:defRPr>
            </a:lvl1pPr>
          </a:lstStyle>
          <a:p>
            <a:endParaRPr lang="en-US" sz="9000" b="1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576864" y="983456"/>
            <a:ext cx="3033713" cy="1439704"/>
          </a:xfrm>
          <a:prstGeom prst="rect">
            <a:avLst/>
          </a:prstGeom>
        </p:spPr>
        <p:txBody>
          <a:bodyPr vert="horz" lIns="68580" tIns="34290" rIns="68580" bIns="34290"/>
          <a:lstStyle>
            <a:lvl1pPr marL="0" indent="0">
              <a:buFontTx/>
              <a:buNone/>
              <a:defRPr sz="9000" b="1">
                <a:solidFill>
                  <a:srgbClr val="C80000"/>
                </a:solidFill>
                <a:latin typeface="Arial (Body)"/>
                <a:cs typeface="Arial (Body)"/>
              </a:defRPr>
            </a:lvl1pPr>
          </a:lstStyle>
          <a:p>
            <a:pPr lvl="0"/>
            <a:r>
              <a:rPr lang="en-GB" dirty="0"/>
              <a:t>00%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5219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277" userDrawn="1">
          <p15:clr>
            <a:srgbClr val="FBAE40"/>
          </p15:clr>
        </p15:guide>
        <p15:guide id="3" orient="horz" pos="21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Style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 bwMode="auto">
          <a:xfrm>
            <a:off x="1508761" y="1140219"/>
            <a:ext cx="3218422" cy="3218422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lIns="175500" tIns="135000" rIns="135000" bIns="67500" anchor="b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653541" y="2430780"/>
            <a:ext cx="2933699" cy="173736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1600" baseline="0">
                <a:solidFill>
                  <a:srgbClr val="000000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Master </a:t>
            </a:r>
            <a:r>
              <a:rPr lang="en-US" dirty="0" err="1"/>
              <a:t>infographic</a:t>
            </a:r>
            <a:r>
              <a:rPr lang="en-US" dirty="0"/>
              <a:t> body copy</a:t>
            </a:r>
          </a:p>
        </p:txBody>
      </p:sp>
      <p:sp>
        <p:nvSpPr>
          <p:cNvPr id="5" name="Title Placeholder 1"/>
          <p:cNvSpPr txBox="1">
            <a:spLocks/>
          </p:cNvSpPr>
          <p:nvPr userDrawn="1"/>
        </p:nvSpPr>
        <p:spPr>
          <a:xfrm>
            <a:off x="1653541" y="1143000"/>
            <a:ext cx="2933699" cy="1447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100" kern="1200" baseline="0">
                <a:solidFill>
                  <a:schemeClr val="tx1"/>
                </a:solidFill>
                <a:latin typeface="Arial (Headings)"/>
                <a:ea typeface="+mj-ea"/>
                <a:cs typeface="Arial (Headings)"/>
              </a:defRPr>
            </a:lvl1pPr>
          </a:lstStyle>
          <a:p>
            <a:endParaRPr lang="en-US" sz="9000" b="1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576864" y="983456"/>
            <a:ext cx="3033713" cy="1439704"/>
          </a:xfrm>
          <a:prstGeom prst="rect">
            <a:avLst/>
          </a:prstGeom>
        </p:spPr>
        <p:txBody>
          <a:bodyPr vert="horz" lIns="68580" tIns="34290" rIns="68580" bIns="34290"/>
          <a:lstStyle>
            <a:lvl1pPr marL="0" indent="0">
              <a:buFontTx/>
              <a:buNone/>
              <a:defRPr sz="9000" b="1">
                <a:solidFill>
                  <a:schemeClr val="tx1"/>
                </a:solidFill>
                <a:latin typeface="Arial (Body)"/>
                <a:cs typeface="Arial (Body)"/>
              </a:defRPr>
            </a:lvl1pPr>
          </a:lstStyle>
          <a:p>
            <a:pPr lvl="0"/>
            <a:r>
              <a:rPr lang="en-GB" dirty="0"/>
              <a:t>00%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50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255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Styl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 bwMode="auto">
          <a:xfrm>
            <a:off x="1508761" y="1140219"/>
            <a:ext cx="3218422" cy="3218422"/>
          </a:xfrm>
          <a:prstGeom prst="rect">
            <a:avLst/>
          </a:prstGeom>
          <a:noFill/>
          <a:ln w="12700" cmpd="sng">
            <a:solidFill>
              <a:schemeClr val="bg1"/>
            </a:solidFill>
          </a:ln>
        </p:spPr>
        <p:txBody>
          <a:bodyPr lIns="175500" tIns="135000" rIns="135000" bIns="67500" anchor="b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653541" y="2430780"/>
            <a:ext cx="2933699" cy="173736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1600" baseline="0">
                <a:solidFill>
                  <a:schemeClr val="bg1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Master </a:t>
            </a:r>
            <a:r>
              <a:rPr lang="en-US" dirty="0" err="1"/>
              <a:t>infographic</a:t>
            </a:r>
            <a:r>
              <a:rPr lang="en-US" dirty="0"/>
              <a:t> body copy</a:t>
            </a:r>
          </a:p>
        </p:txBody>
      </p:sp>
      <p:sp>
        <p:nvSpPr>
          <p:cNvPr id="5" name="Title Placeholder 1"/>
          <p:cNvSpPr txBox="1">
            <a:spLocks/>
          </p:cNvSpPr>
          <p:nvPr userDrawn="1"/>
        </p:nvSpPr>
        <p:spPr>
          <a:xfrm>
            <a:off x="1653541" y="1143000"/>
            <a:ext cx="2933699" cy="1447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100" kern="1200" baseline="0">
                <a:solidFill>
                  <a:schemeClr val="tx1"/>
                </a:solidFill>
                <a:latin typeface="Arial (Headings)"/>
                <a:ea typeface="+mj-ea"/>
                <a:cs typeface="Arial (Headings)"/>
              </a:defRPr>
            </a:lvl1pPr>
          </a:lstStyle>
          <a:p>
            <a:endParaRPr lang="en-US" sz="9000" b="1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576864" y="983456"/>
            <a:ext cx="3033713" cy="1439704"/>
          </a:xfrm>
          <a:prstGeom prst="rect">
            <a:avLst/>
          </a:prstGeom>
        </p:spPr>
        <p:txBody>
          <a:bodyPr vert="horz" lIns="68580" tIns="34290" rIns="68580" bIns="34290"/>
          <a:lstStyle>
            <a:lvl1pPr marL="0" indent="0">
              <a:buFontTx/>
              <a:buNone/>
              <a:defRPr sz="9000" b="1">
                <a:solidFill>
                  <a:schemeClr val="bg1"/>
                </a:solidFill>
                <a:latin typeface="Arial (Body)"/>
                <a:cs typeface="Arial (Body)"/>
              </a:defRPr>
            </a:lvl1pPr>
          </a:lstStyle>
          <a:p>
            <a:pPr lvl="0"/>
            <a:r>
              <a:rPr lang="en-GB" dirty="0"/>
              <a:t>00%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5114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27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ster Title (Red &amp; White)">
    <p:bg bwMode="ltGray">
      <p:bgPr>
        <a:solidFill>
          <a:srgbClr val="BEBE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CCA Brand Frame (16x9)_2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998220" y="1301100"/>
            <a:ext cx="7277815" cy="26862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140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first line Master title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998220" y="1630681"/>
            <a:ext cx="7277815" cy="860822"/>
          </a:xfrm>
        </p:spPr>
        <p:txBody>
          <a:bodyPr>
            <a:normAutofit/>
          </a:bodyPr>
          <a:lstStyle>
            <a:lvl1pPr>
              <a:defRPr sz="2100">
                <a:latin typeface="Arial (Headings)"/>
                <a:cs typeface="Arial (Headings)"/>
              </a:defRPr>
            </a:lvl1pPr>
          </a:lstStyle>
          <a:p>
            <a:pPr lvl="0"/>
            <a:r>
              <a:rPr lang="en-GB" dirty="0"/>
              <a:t>Click to edit second line Master title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346104" y="4864694"/>
            <a:ext cx="1874653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600" dirty="0">
                <a:solidFill>
                  <a:schemeClr val="bg1"/>
                </a:solidFill>
              </a:rPr>
              <a:t>© ACCA      </a:t>
            </a:r>
            <a:r>
              <a:rPr lang="en-GB" sz="600" b="1" dirty="0">
                <a:solidFill>
                  <a:schemeClr val="bg1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183751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593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21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graphic Style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 bwMode="auto">
          <a:xfrm>
            <a:off x="4027634" y="1143000"/>
            <a:ext cx="2644496" cy="2644496"/>
          </a:xfrm>
          <a:prstGeom prst="rect">
            <a:avLst/>
          </a:prstGeom>
          <a:noFill/>
          <a:ln w="12700" cmpd="sng">
            <a:solidFill>
              <a:srgbClr val="C80000"/>
            </a:solidFill>
          </a:ln>
        </p:spPr>
        <p:txBody>
          <a:bodyPr lIns="175500" tIns="135000" rIns="135000" bIns="67500" anchor="b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172414" y="1318335"/>
            <a:ext cx="2365119" cy="164556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2100" baseline="0">
                <a:solidFill>
                  <a:srgbClr val="C80000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infographic body copy</a:t>
            </a:r>
          </a:p>
        </p:txBody>
      </p:sp>
      <p:sp>
        <p:nvSpPr>
          <p:cNvPr id="5" name="Title Placeholder 1"/>
          <p:cNvSpPr txBox="1">
            <a:spLocks/>
          </p:cNvSpPr>
          <p:nvPr userDrawn="1"/>
        </p:nvSpPr>
        <p:spPr>
          <a:xfrm>
            <a:off x="1653541" y="1143000"/>
            <a:ext cx="2933699" cy="1447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100" kern="1200" baseline="0">
                <a:solidFill>
                  <a:schemeClr val="tx1"/>
                </a:solidFill>
                <a:latin typeface="Arial (Headings)"/>
                <a:ea typeface="+mj-ea"/>
                <a:cs typeface="Arial (Headings)"/>
              </a:defRPr>
            </a:lvl1pPr>
          </a:lstStyle>
          <a:p>
            <a:endParaRPr lang="en-US" sz="9000" b="1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999560" y="3119838"/>
            <a:ext cx="1484709" cy="1484710"/>
          </a:xfrm>
          <a:prstGeom prst="rect">
            <a:avLst/>
          </a:prstGeom>
          <a:solidFill>
            <a:schemeClr val="bg1"/>
          </a:solidFill>
        </p:spPr>
        <p:txBody>
          <a:bodyPr lIns="135000" tIns="108000" rIns="67500" bIns="35100"/>
          <a:lstStyle>
            <a:lvl1pPr marL="0" indent="0">
              <a:buNone/>
              <a:defRPr sz="1600" b="0" i="0" baseline="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GB" dirty="0"/>
              <a:t>Click to edit body copy</a:t>
            </a:r>
          </a:p>
        </p:txBody>
      </p:sp>
    </p:spTree>
    <p:extLst>
      <p:ext uri="{BB962C8B-B14F-4D97-AF65-F5344CB8AC3E}">
        <p14:creationId xmlns:p14="http://schemas.microsoft.com/office/powerpoint/2010/main" val="13709204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277">
          <p15:clr>
            <a:srgbClr val="FBAE40"/>
          </p15:clr>
        </p15:guide>
        <p15:guide id="3" orient="horz" pos="21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fographic Style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 bwMode="auto">
          <a:xfrm>
            <a:off x="1520428" y="1954205"/>
            <a:ext cx="2644496" cy="2644496"/>
          </a:xfrm>
          <a:prstGeom prst="rect">
            <a:avLst/>
          </a:prstGeom>
          <a:noFill/>
          <a:ln w="12700" cmpd="sng">
            <a:solidFill>
              <a:srgbClr val="C80000"/>
            </a:solidFill>
          </a:ln>
        </p:spPr>
        <p:txBody>
          <a:bodyPr lIns="175500" tIns="135000" rIns="135000" bIns="67500" anchor="b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665208" y="2129540"/>
            <a:ext cx="1648424" cy="230572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2100" baseline="0">
                <a:solidFill>
                  <a:srgbClr val="C80000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Master </a:t>
            </a:r>
            <a:r>
              <a:rPr lang="en-US" dirty="0" err="1"/>
              <a:t>infographic</a:t>
            </a:r>
            <a:r>
              <a:rPr lang="en-US" dirty="0"/>
              <a:t> body copy</a:t>
            </a:r>
          </a:p>
        </p:txBody>
      </p:sp>
      <p:sp>
        <p:nvSpPr>
          <p:cNvPr id="5" name="Title Placeholder 1"/>
          <p:cNvSpPr txBox="1">
            <a:spLocks/>
          </p:cNvSpPr>
          <p:nvPr userDrawn="1"/>
        </p:nvSpPr>
        <p:spPr>
          <a:xfrm>
            <a:off x="1653541" y="1143000"/>
            <a:ext cx="2933699" cy="1447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100" kern="1200" baseline="0">
                <a:solidFill>
                  <a:schemeClr val="tx1"/>
                </a:solidFill>
                <a:latin typeface="Arial (Headings)"/>
                <a:ea typeface="+mj-ea"/>
                <a:cs typeface="Arial (Headings)"/>
              </a:defRPr>
            </a:lvl1pPr>
          </a:lstStyle>
          <a:p>
            <a:endParaRPr lang="en-US" sz="9000" b="1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422570" y="1211850"/>
            <a:ext cx="1484709" cy="1484710"/>
          </a:xfrm>
          <a:prstGeom prst="rect">
            <a:avLst/>
          </a:prstGeom>
          <a:solidFill>
            <a:schemeClr val="bg1"/>
          </a:solidFill>
        </p:spPr>
        <p:txBody>
          <a:bodyPr lIns="135000" tIns="108000" rIns="67500" bIns="35100"/>
          <a:lstStyle>
            <a:lvl1pPr marL="0" indent="0">
              <a:buNone/>
              <a:defRPr sz="1600" b="0" i="0" baseline="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GB" dirty="0"/>
              <a:t>Click to edit body copy</a:t>
            </a:r>
          </a:p>
        </p:txBody>
      </p:sp>
    </p:spTree>
    <p:extLst>
      <p:ext uri="{BB962C8B-B14F-4D97-AF65-F5344CB8AC3E}">
        <p14:creationId xmlns:p14="http://schemas.microsoft.com/office/powerpoint/2010/main" val="674046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277">
          <p15:clr>
            <a:srgbClr val="FBAE40"/>
          </p15:clr>
        </p15:guide>
        <p15:guide id="3" orient="horz" pos="21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Brand Fram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 userDrawn="1"/>
        </p:nvSpPr>
        <p:spPr bwMode="auto">
          <a:xfrm>
            <a:off x="1508761" y="1140219"/>
            <a:ext cx="3218422" cy="3218422"/>
          </a:xfrm>
          <a:prstGeom prst="rect">
            <a:avLst/>
          </a:prstGeom>
          <a:solidFill>
            <a:schemeClr val="bg1">
              <a:alpha val="60000"/>
            </a:schemeClr>
          </a:solidFill>
          <a:ln w="12700" cmpd="sng">
            <a:solidFill>
              <a:srgbClr val="C80000"/>
            </a:solidFill>
          </a:ln>
        </p:spPr>
        <p:txBody>
          <a:bodyPr lIns="175500" tIns="135000" rIns="135000" bIns="67500" anchor="b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653541" y="1232520"/>
            <a:ext cx="2933699" cy="298896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1600" baseline="0">
                <a:solidFill>
                  <a:schemeClr val="tx1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229562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255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Brand Fram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4724400" y="1764042"/>
            <a:ext cx="3546872" cy="2970000"/>
          </a:xfrm>
          <a:prstGeom prst="rect">
            <a:avLst/>
          </a:prstGeom>
        </p:spPr>
        <p:txBody>
          <a:bodyPr lIns="68580" tIns="34290" rIns="68580" bIns="34290"/>
          <a:lstStyle>
            <a:lvl1pPr marL="257175" indent="-257175">
              <a:buClr>
                <a:srgbClr val="C80000"/>
              </a:buClr>
              <a:buFont typeface="Wingdings" charset="2"/>
              <a:buChar char="§"/>
              <a:defRPr sz="1600">
                <a:solidFill>
                  <a:srgbClr val="000000"/>
                </a:solidFill>
                <a:latin typeface="Arial (Body)"/>
                <a:cs typeface="Arial (Body)"/>
              </a:defRPr>
            </a:lvl1pPr>
            <a:lvl2pPr marL="557213" indent="-214313">
              <a:buClr>
                <a:srgbClr val="C80000"/>
              </a:buClr>
              <a:buFont typeface="Wingdings" charset="2"/>
              <a:buChar char="§"/>
              <a:defRPr sz="1600">
                <a:solidFill>
                  <a:srgbClr val="000000"/>
                </a:solidFill>
                <a:latin typeface="Arial (Body)"/>
                <a:cs typeface="Arial (Body)"/>
              </a:defRPr>
            </a:lvl2pPr>
            <a:lvl3pPr marL="857250" indent="-171450">
              <a:buClr>
                <a:srgbClr val="C80000"/>
              </a:buClr>
              <a:buFont typeface="Wingdings" charset="2"/>
              <a:buChar char="§"/>
              <a:defRPr sz="1400">
                <a:solidFill>
                  <a:srgbClr val="000000"/>
                </a:solidFill>
                <a:latin typeface="Arial (Body)"/>
                <a:cs typeface="Arial (Body)"/>
              </a:defRPr>
            </a:lvl3pPr>
            <a:lvl4pPr marL="1200150" indent="-171450">
              <a:buClr>
                <a:srgbClr val="C80000"/>
              </a:buClr>
              <a:buFont typeface="Wingdings" charset="2"/>
              <a:buChar char="§"/>
              <a:defRPr sz="1400">
                <a:solidFill>
                  <a:srgbClr val="000000"/>
                </a:solidFill>
                <a:latin typeface="Arial (Body)"/>
                <a:cs typeface="Arial (Body)"/>
              </a:defRPr>
            </a:lvl4pPr>
            <a:lvl5pPr marL="1543050" indent="-171450">
              <a:buClr>
                <a:srgbClr val="C80000"/>
              </a:buClr>
              <a:buFont typeface="Wingdings" charset="2"/>
              <a:buChar char="§"/>
              <a:defRPr sz="1400">
                <a:solidFill>
                  <a:srgbClr val="000000"/>
                </a:solidFill>
                <a:latin typeface="Arial (Body)"/>
                <a:cs typeface="Arial (Body)"/>
              </a:defRPr>
            </a:lvl5pPr>
          </a:lstStyle>
          <a:p>
            <a:pPr lvl="0"/>
            <a:r>
              <a:rPr lang="en-US" dirty="0"/>
              <a:t>Click to edit Master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 bwMode="ltGray">
          <a:xfrm>
            <a:off x="999648" y="1764042"/>
            <a:ext cx="2970000" cy="2970000"/>
          </a:xfrm>
          <a:prstGeom prst="rect">
            <a:avLst/>
          </a:prstGeom>
          <a:noFill/>
          <a:ln w="12700">
            <a:solidFill>
              <a:srgbClr val="C80000"/>
            </a:solidFill>
          </a:ln>
        </p:spPr>
        <p:txBody>
          <a:bodyPr lIns="135000" tIns="135000" rIns="135000" bIns="270000"/>
          <a:lstStyle>
            <a:lvl1pPr marL="257175" indent="-257175">
              <a:buClr>
                <a:srgbClr val="C80000"/>
              </a:buClr>
              <a:buFont typeface="Wingdings" charset="2"/>
              <a:buChar char="§"/>
              <a:defRPr sz="1600" baseline="0">
                <a:solidFill>
                  <a:schemeClr val="tx1"/>
                </a:solidFill>
                <a:latin typeface="Arial (Body)"/>
                <a:cs typeface="Arial (Body)"/>
              </a:defRPr>
            </a:lvl1pPr>
            <a:lvl2pPr marL="557213" indent="-214313">
              <a:buClr>
                <a:srgbClr val="C80000"/>
              </a:buClr>
              <a:buFont typeface="Wingdings" charset="2"/>
              <a:buChar char="§"/>
              <a:defRPr sz="1600">
                <a:solidFill>
                  <a:srgbClr val="000000"/>
                </a:solidFill>
                <a:latin typeface="Arial (Body)"/>
                <a:cs typeface="Arial (Body)"/>
              </a:defRPr>
            </a:lvl2pPr>
            <a:lvl3pPr marL="857250" indent="-171450">
              <a:buClr>
                <a:srgbClr val="C80000"/>
              </a:buClr>
              <a:buFont typeface="Wingdings" charset="2"/>
              <a:buChar char="§"/>
              <a:defRPr sz="1400">
                <a:solidFill>
                  <a:srgbClr val="000000"/>
                </a:solidFill>
                <a:latin typeface="Arial (Body)"/>
                <a:cs typeface="Arial (Body)"/>
              </a:defRPr>
            </a:lvl3pPr>
            <a:lvl4pPr marL="1200150" indent="-171450">
              <a:buClr>
                <a:srgbClr val="C80000"/>
              </a:buClr>
              <a:buFont typeface="Wingdings" charset="2"/>
              <a:buChar char="§"/>
              <a:defRPr sz="1400">
                <a:solidFill>
                  <a:srgbClr val="000000"/>
                </a:solidFill>
                <a:latin typeface="Arial (Body)"/>
                <a:cs typeface="Arial (Body)"/>
              </a:defRPr>
            </a:lvl4pPr>
            <a:lvl5pPr marL="1543050" indent="-171450">
              <a:buClr>
                <a:srgbClr val="C80000"/>
              </a:buClr>
              <a:buFont typeface="Wingdings" charset="2"/>
              <a:buChar char="§"/>
              <a:defRPr sz="1200">
                <a:solidFill>
                  <a:srgbClr val="000000"/>
                </a:solidFill>
                <a:latin typeface="Arial (Body)"/>
                <a:cs typeface="Arial (Body)"/>
              </a:defRPr>
            </a:lvl5pPr>
          </a:lstStyle>
          <a:p>
            <a:pPr lvl="0"/>
            <a:r>
              <a:rPr lang="en-US" dirty="0"/>
              <a:t>Remember the Brand square and Brand frame should never be used together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924791" y="929640"/>
            <a:ext cx="7346480" cy="796500"/>
          </a:xfrm>
          <a:prstGeom prst="rect">
            <a:avLst/>
          </a:prstGeom>
        </p:spPr>
        <p:txBody>
          <a:bodyPr lIns="68580" tIns="34290" rIns="68580" bIns="34290"/>
          <a:lstStyle>
            <a:lvl1pPr algn="l">
              <a:defRPr sz="2100">
                <a:solidFill>
                  <a:srgbClr val="C80000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1256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 (single, black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CCA Brand Square (1 line)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95" y="1834515"/>
            <a:ext cx="1466850" cy="1466850"/>
          </a:xfrm>
          <a:prstGeom prst="rect">
            <a:avLst/>
          </a:prstGeom>
        </p:spPr>
      </p:pic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600201" y="2436480"/>
            <a:ext cx="2847885" cy="261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600" b="1" baseline="0">
                <a:solidFill>
                  <a:schemeClr val="tx1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divider pages</a:t>
            </a:r>
          </a:p>
        </p:txBody>
      </p:sp>
    </p:spTree>
    <p:extLst>
      <p:ext uri="{BB962C8B-B14F-4D97-AF65-F5344CB8AC3E}">
        <p14:creationId xmlns:p14="http://schemas.microsoft.com/office/powerpoint/2010/main" val="1630632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 (double, black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CCA Brand Square (2 lines)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95" y="1834515"/>
            <a:ext cx="1466850" cy="1466850"/>
          </a:xfrm>
          <a:prstGeom prst="rect">
            <a:avLst/>
          </a:prstGeom>
        </p:spPr>
      </p:pic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600201" y="2316624"/>
            <a:ext cx="2217420" cy="4515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600" b="1" baseline="0">
                <a:solidFill>
                  <a:schemeClr val="tx1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divider pages with two lines</a:t>
            </a:r>
          </a:p>
        </p:txBody>
      </p:sp>
    </p:spTree>
    <p:extLst>
      <p:ext uri="{BB962C8B-B14F-4D97-AF65-F5344CB8AC3E}">
        <p14:creationId xmlns:p14="http://schemas.microsoft.com/office/powerpoint/2010/main" val="34549454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page (single, white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971943" y="2405713"/>
            <a:ext cx="3270903" cy="28599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2100" b="1" baseline="0">
                <a:solidFill>
                  <a:schemeClr val="tx1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</a:t>
            </a:r>
            <a:r>
              <a:rPr lang="en-US"/>
              <a:t>divider page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862" y="1371600"/>
            <a:ext cx="2391156" cy="239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3206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page (double, white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971943" y="2226465"/>
            <a:ext cx="3270903" cy="6829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2100" b="1" baseline="0">
                <a:solidFill>
                  <a:schemeClr val="tx1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divider pages with two lines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862" y="1371600"/>
            <a:ext cx="2391156" cy="239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27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Style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 bwMode="auto">
          <a:xfrm>
            <a:off x="1508761" y="1140219"/>
            <a:ext cx="3218422" cy="3218422"/>
          </a:xfrm>
          <a:prstGeom prst="rect">
            <a:avLst/>
          </a:prstGeom>
          <a:noFill/>
          <a:ln w="12700" cmpd="sng">
            <a:solidFill>
              <a:srgbClr val="C80000"/>
            </a:solidFill>
          </a:ln>
        </p:spPr>
        <p:txBody>
          <a:bodyPr lIns="175500" tIns="135000" rIns="135000" bIns="67500" anchor="b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653541" y="2430780"/>
            <a:ext cx="2933699" cy="173736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1600" baseline="0">
                <a:solidFill>
                  <a:srgbClr val="C80000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Master </a:t>
            </a:r>
            <a:r>
              <a:rPr lang="en-US" dirty="0" err="1"/>
              <a:t>infographic</a:t>
            </a:r>
            <a:r>
              <a:rPr lang="en-US" dirty="0"/>
              <a:t> body copy</a:t>
            </a:r>
          </a:p>
        </p:txBody>
      </p:sp>
      <p:sp>
        <p:nvSpPr>
          <p:cNvPr id="5" name="Title Placeholder 1"/>
          <p:cNvSpPr txBox="1">
            <a:spLocks/>
          </p:cNvSpPr>
          <p:nvPr userDrawn="1"/>
        </p:nvSpPr>
        <p:spPr>
          <a:xfrm>
            <a:off x="1653541" y="1143000"/>
            <a:ext cx="2933699" cy="1447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100" kern="1200" baseline="0">
                <a:solidFill>
                  <a:schemeClr val="tx1"/>
                </a:solidFill>
                <a:latin typeface="Arial (Headings)"/>
                <a:ea typeface="+mj-ea"/>
                <a:cs typeface="Arial (Headings)"/>
              </a:defRPr>
            </a:lvl1pPr>
          </a:lstStyle>
          <a:p>
            <a:endParaRPr lang="en-US" sz="9000" b="1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576864" y="983456"/>
            <a:ext cx="3033713" cy="1439704"/>
          </a:xfrm>
          <a:prstGeom prst="rect">
            <a:avLst/>
          </a:prstGeom>
        </p:spPr>
        <p:txBody>
          <a:bodyPr vert="horz" lIns="68580" tIns="34290" rIns="68580" bIns="34290"/>
          <a:lstStyle>
            <a:lvl1pPr marL="0" indent="0">
              <a:buFontTx/>
              <a:buNone/>
              <a:defRPr sz="9000" b="1">
                <a:solidFill>
                  <a:srgbClr val="C80000"/>
                </a:solidFill>
                <a:latin typeface="Arial (Body)"/>
                <a:cs typeface="Arial (Body)"/>
              </a:defRPr>
            </a:lvl1pPr>
          </a:lstStyle>
          <a:p>
            <a:pPr lvl="0"/>
            <a:r>
              <a:rPr lang="en-GB" dirty="0"/>
              <a:t>00%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8896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255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Style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 bwMode="auto">
          <a:xfrm>
            <a:off x="1508761" y="1140219"/>
            <a:ext cx="3218422" cy="3218422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lIns="175500" tIns="135000" rIns="135000" bIns="67500" anchor="b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653541" y="2430780"/>
            <a:ext cx="2933699" cy="173736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1600" baseline="0">
                <a:solidFill>
                  <a:srgbClr val="000000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Master </a:t>
            </a:r>
            <a:r>
              <a:rPr lang="en-US" dirty="0" err="1"/>
              <a:t>infographic</a:t>
            </a:r>
            <a:r>
              <a:rPr lang="en-US" dirty="0"/>
              <a:t> body copy</a:t>
            </a:r>
          </a:p>
        </p:txBody>
      </p:sp>
      <p:sp>
        <p:nvSpPr>
          <p:cNvPr id="5" name="Title Placeholder 1"/>
          <p:cNvSpPr txBox="1">
            <a:spLocks/>
          </p:cNvSpPr>
          <p:nvPr userDrawn="1"/>
        </p:nvSpPr>
        <p:spPr>
          <a:xfrm>
            <a:off x="1653541" y="1143000"/>
            <a:ext cx="2933699" cy="1447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100" kern="1200" baseline="0">
                <a:solidFill>
                  <a:schemeClr val="tx1"/>
                </a:solidFill>
                <a:latin typeface="Arial (Headings)"/>
                <a:ea typeface="+mj-ea"/>
                <a:cs typeface="Arial (Headings)"/>
              </a:defRPr>
            </a:lvl1pPr>
          </a:lstStyle>
          <a:p>
            <a:endParaRPr lang="en-US" sz="9000" b="1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576864" y="983456"/>
            <a:ext cx="3033713" cy="1439704"/>
          </a:xfrm>
          <a:prstGeom prst="rect">
            <a:avLst/>
          </a:prstGeom>
        </p:spPr>
        <p:txBody>
          <a:bodyPr vert="horz" lIns="68580" tIns="34290" rIns="68580" bIns="34290"/>
          <a:lstStyle>
            <a:lvl1pPr marL="0" indent="0">
              <a:buFontTx/>
              <a:buNone/>
              <a:defRPr sz="9000" b="1">
                <a:solidFill>
                  <a:schemeClr val="tx1"/>
                </a:solidFill>
                <a:latin typeface="Arial (Body)"/>
                <a:cs typeface="Arial (Body)"/>
              </a:defRPr>
            </a:lvl1pPr>
          </a:lstStyle>
          <a:p>
            <a:pPr lvl="0"/>
            <a:r>
              <a:rPr lang="en-GB" dirty="0"/>
              <a:t>00%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010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25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ster Title (All White)">
    <p:bg bwMode="ltGray">
      <p:bgPr>
        <a:solidFill>
          <a:srgbClr val="BEBE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CCA Brand Frame (16x9)_3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998220" y="1301100"/>
            <a:ext cx="7277815" cy="26862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140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first line Master title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998220" y="1630681"/>
            <a:ext cx="7277815" cy="860822"/>
          </a:xfrm>
        </p:spPr>
        <p:txBody>
          <a:bodyPr>
            <a:normAutofit/>
          </a:bodyPr>
          <a:lstStyle>
            <a:lvl1pPr>
              <a:defRPr sz="2100" baseline="0">
                <a:latin typeface="Arial (Headings)"/>
                <a:cs typeface="Arial (Headings)"/>
              </a:defRPr>
            </a:lvl1pPr>
          </a:lstStyle>
          <a:p>
            <a:pPr lvl="0"/>
            <a:r>
              <a:rPr lang="en-GB" dirty="0"/>
              <a:t>Click to edit second line Master title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346104" y="4864694"/>
            <a:ext cx="1715078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600" dirty="0">
                <a:solidFill>
                  <a:schemeClr val="bg1"/>
                </a:solidFill>
              </a:rPr>
              <a:t>© ACCA      </a:t>
            </a:r>
            <a:r>
              <a:rPr lang="en-GB" sz="600" b="1" dirty="0">
                <a:solidFill>
                  <a:schemeClr val="bg1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584019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593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Highlight Tex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 bwMode="auto">
          <a:xfrm>
            <a:off x="1508761" y="1140219"/>
            <a:ext cx="3218422" cy="3218422"/>
          </a:xfrm>
          <a:prstGeom prst="rect">
            <a:avLst/>
          </a:prstGeom>
          <a:noFill/>
          <a:ln w="12700" cmpd="sng">
            <a:solidFill>
              <a:schemeClr val="bg1"/>
            </a:solidFill>
          </a:ln>
        </p:spPr>
        <p:txBody>
          <a:bodyPr lIns="175500" tIns="135000" rIns="135000" bIns="67500" anchor="b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653541" y="2430780"/>
            <a:ext cx="2933699" cy="173736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1600" baseline="0">
                <a:solidFill>
                  <a:schemeClr val="bg1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Master </a:t>
            </a:r>
            <a:r>
              <a:rPr lang="en-US" dirty="0" err="1"/>
              <a:t>infographic</a:t>
            </a:r>
            <a:r>
              <a:rPr lang="en-US" dirty="0"/>
              <a:t> body copy</a:t>
            </a:r>
          </a:p>
        </p:txBody>
      </p:sp>
      <p:sp>
        <p:nvSpPr>
          <p:cNvPr id="5" name="Title Placeholder 1"/>
          <p:cNvSpPr txBox="1">
            <a:spLocks/>
          </p:cNvSpPr>
          <p:nvPr userDrawn="1"/>
        </p:nvSpPr>
        <p:spPr>
          <a:xfrm>
            <a:off x="1653541" y="1143000"/>
            <a:ext cx="2933699" cy="1447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100" kern="1200" baseline="0">
                <a:solidFill>
                  <a:schemeClr val="tx1"/>
                </a:solidFill>
                <a:latin typeface="Arial (Headings)"/>
                <a:ea typeface="+mj-ea"/>
                <a:cs typeface="Arial (Headings)"/>
              </a:defRPr>
            </a:lvl1pPr>
          </a:lstStyle>
          <a:p>
            <a:endParaRPr lang="en-US" sz="9000" b="1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576864" y="983456"/>
            <a:ext cx="3033713" cy="1439704"/>
          </a:xfrm>
          <a:prstGeom prst="rect">
            <a:avLst/>
          </a:prstGeom>
        </p:spPr>
        <p:txBody>
          <a:bodyPr vert="horz" lIns="68580" tIns="34290" rIns="68580" bIns="34290"/>
          <a:lstStyle>
            <a:lvl1pPr marL="0" indent="0">
              <a:buFontTx/>
              <a:buNone/>
              <a:defRPr sz="9000" b="1">
                <a:solidFill>
                  <a:schemeClr val="bg1"/>
                </a:solidFill>
                <a:latin typeface="Arial (Body)"/>
                <a:cs typeface="Arial (Body)"/>
              </a:defRPr>
            </a:lvl1pPr>
          </a:lstStyle>
          <a:p>
            <a:pPr lvl="0"/>
            <a:r>
              <a:rPr lang="en-GB" dirty="0"/>
              <a:t>00%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050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255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fographic Style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 txBox="1">
            <a:spLocks/>
          </p:cNvSpPr>
          <p:nvPr userDrawn="1"/>
        </p:nvSpPr>
        <p:spPr>
          <a:xfrm>
            <a:off x="1653541" y="1143000"/>
            <a:ext cx="2933699" cy="1447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100" kern="1200" baseline="0">
                <a:solidFill>
                  <a:schemeClr val="tx1"/>
                </a:solidFill>
                <a:latin typeface="Arial (Headings)"/>
                <a:ea typeface="+mj-ea"/>
                <a:cs typeface="Arial (Headings)"/>
              </a:defRPr>
            </a:lvl1pPr>
          </a:lstStyle>
          <a:p>
            <a:endParaRPr lang="en-US" sz="9000" b="1" dirty="0"/>
          </a:p>
        </p:txBody>
      </p:sp>
      <p:sp>
        <p:nvSpPr>
          <p:cNvPr id="6" name="Title 1"/>
          <p:cNvSpPr txBox="1">
            <a:spLocks/>
          </p:cNvSpPr>
          <p:nvPr userDrawn="1"/>
        </p:nvSpPr>
        <p:spPr bwMode="auto">
          <a:xfrm>
            <a:off x="4027634" y="1143000"/>
            <a:ext cx="2644496" cy="2644496"/>
          </a:xfrm>
          <a:prstGeom prst="rect">
            <a:avLst/>
          </a:prstGeom>
          <a:noFill/>
          <a:ln w="12700" cmpd="sng">
            <a:solidFill>
              <a:srgbClr val="C80000"/>
            </a:solidFill>
          </a:ln>
        </p:spPr>
        <p:txBody>
          <a:bodyPr lIns="175500" tIns="135000" rIns="135000" bIns="67500" anchor="b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172414" y="1318335"/>
            <a:ext cx="2365119" cy="164556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2100" baseline="0">
                <a:solidFill>
                  <a:srgbClr val="C80000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infographic body copy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999560" y="3119838"/>
            <a:ext cx="1484709" cy="1484710"/>
          </a:xfrm>
          <a:prstGeom prst="rect">
            <a:avLst/>
          </a:prstGeom>
          <a:solidFill>
            <a:schemeClr val="bg1"/>
          </a:solidFill>
        </p:spPr>
        <p:txBody>
          <a:bodyPr lIns="135000" tIns="108000" rIns="67500" bIns="35100"/>
          <a:lstStyle>
            <a:lvl1pPr marL="0" indent="0">
              <a:buNone/>
              <a:defRPr sz="1600" b="0" i="0" baseline="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GB" dirty="0"/>
              <a:t>Click to edit body copy</a:t>
            </a:r>
          </a:p>
        </p:txBody>
      </p:sp>
    </p:spTree>
    <p:extLst>
      <p:ext uri="{BB962C8B-B14F-4D97-AF65-F5344CB8AC3E}">
        <p14:creationId xmlns:p14="http://schemas.microsoft.com/office/powerpoint/2010/main" val="12980049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277">
          <p15:clr>
            <a:srgbClr val="FBAE40"/>
          </p15:clr>
        </p15:guide>
        <p15:guide id="3" orient="horz" pos="21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fographic Style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 txBox="1">
            <a:spLocks/>
          </p:cNvSpPr>
          <p:nvPr userDrawn="1"/>
        </p:nvSpPr>
        <p:spPr>
          <a:xfrm>
            <a:off x="1653541" y="1143000"/>
            <a:ext cx="2933699" cy="1447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100" kern="1200" baseline="0">
                <a:solidFill>
                  <a:schemeClr val="tx1"/>
                </a:solidFill>
                <a:latin typeface="Arial (Headings)"/>
                <a:ea typeface="+mj-ea"/>
                <a:cs typeface="Arial (Headings)"/>
              </a:defRPr>
            </a:lvl1pPr>
          </a:lstStyle>
          <a:p>
            <a:endParaRPr lang="en-US" sz="9000" b="1" dirty="0"/>
          </a:p>
        </p:txBody>
      </p:sp>
      <p:sp>
        <p:nvSpPr>
          <p:cNvPr id="9" name="Title 1"/>
          <p:cNvSpPr txBox="1">
            <a:spLocks/>
          </p:cNvSpPr>
          <p:nvPr userDrawn="1"/>
        </p:nvSpPr>
        <p:spPr bwMode="auto">
          <a:xfrm>
            <a:off x="1520428" y="1954205"/>
            <a:ext cx="2644496" cy="2644496"/>
          </a:xfrm>
          <a:prstGeom prst="rect">
            <a:avLst/>
          </a:prstGeom>
          <a:noFill/>
          <a:ln w="12700" cmpd="sng">
            <a:solidFill>
              <a:srgbClr val="C80000"/>
            </a:solidFill>
          </a:ln>
        </p:spPr>
        <p:txBody>
          <a:bodyPr lIns="175500" tIns="135000" rIns="135000" bIns="67500" anchor="b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665208" y="2129540"/>
            <a:ext cx="1648424" cy="230572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2100" baseline="0">
                <a:solidFill>
                  <a:srgbClr val="C80000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Master </a:t>
            </a:r>
            <a:r>
              <a:rPr lang="en-US" dirty="0" err="1"/>
              <a:t>infographic</a:t>
            </a:r>
            <a:r>
              <a:rPr lang="en-US" dirty="0"/>
              <a:t> body copy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422570" y="1211850"/>
            <a:ext cx="1484709" cy="1484710"/>
          </a:xfrm>
          <a:prstGeom prst="rect">
            <a:avLst/>
          </a:prstGeom>
          <a:solidFill>
            <a:schemeClr val="bg1"/>
          </a:solidFill>
        </p:spPr>
        <p:txBody>
          <a:bodyPr lIns="135000" tIns="108000" rIns="67500" bIns="35100"/>
          <a:lstStyle>
            <a:lvl1pPr marL="0" indent="0">
              <a:buNone/>
              <a:defRPr sz="1600" b="0" i="0" baseline="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GB" dirty="0"/>
              <a:t>Click to edit body copy</a:t>
            </a:r>
          </a:p>
        </p:txBody>
      </p:sp>
    </p:spTree>
    <p:extLst>
      <p:ext uri="{BB962C8B-B14F-4D97-AF65-F5344CB8AC3E}">
        <p14:creationId xmlns:p14="http://schemas.microsoft.com/office/powerpoint/2010/main" val="1919015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277">
          <p15:clr>
            <a:srgbClr val="FBAE40"/>
          </p15:clr>
        </p15:guide>
        <p15:guide id="3" orient="horz" pos="21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Brand Fram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 userDrawn="1"/>
        </p:nvSpPr>
        <p:spPr bwMode="auto">
          <a:xfrm>
            <a:off x="1508761" y="1140219"/>
            <a:ext cx="3218422" cy="3218422"/>
          </a:xfrm>
          <a:prstGeom prst="rect">
            <a:avLst/>
          </a:prstGeom>
          <a:solidFill>
            <a:schemeClr val="bg1">
              <a:alpha val="60000"/>
            </a:schemeClr>
          </a:solidFill>
          <a:ln w="12700" cmpd="sng">
            <a:solidFill>
              <a:srgbClr val="C80000"/>
            </a:solidFill>
          </a:ln>
        </p:spPr>
        <p:txBody>
          <a:bodyPr lIns="175500" tIns="135000" rIns="135000" bIns="67500" anchor="b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653541" y="1232520"/>
            <a:ext cx="2933699" cy="298896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1600" baseline="0">
                <a:solidFill>
                  <a:schemeClr val="tx1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19996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255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Brand Fram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4"/>
          </p:nvPr>
        </p:nvSpPr>
        <p:spPr>
          <a:xfrm>
            <a:off x="4724400" y="1764042"/>
            <a:ext cx="3546872" cy="2970000"/>
          </a:xfrm>
          <a:prstGeom prst="rect">
            <a:avLst/>
          </a:prstGeom>
        </p:spPr>
        <p:txBody>
          <a:bodyPr lIns="68580" tIns="34290" rIns="68580" bIns="34290"/>
          <a:lstStyle>
            <a:lvl1pPr marL="257175" indent="-257175">
              <a:buClr>
                <a:srgbClr val="C80000"/>
              </a:buClr>
              <a:buFont typeface="Wingdings" charset="2"/>
              <a:buChar char="§"/>
              <a:defRPr sz="1600">
                <a:solidFill>
                  <a:srgbClr val="000000"/>
                </a:solidFill>
                <a:latin typeface="Arial (Body)"/>
                <a:cs typeface="Arial (Body)"/>
              </a:defRPr>
            </a:lvl1pPr>
            <a:lvl2pPr marL="557213" indent="-214313">
              <a:buClr>
                <a:srgbClr val="C80000"/>
              </a:buClr>
              <a:buFont typeface="Wingdings" charset="2"/>
              <a:buChar char="§"/>
              <a:defRPr sz="1600">
                <a:solidFill>
                  <a:srgbClr val="000000"/>
                </a:solidFill>
                <a:latin typeface="Arial (Body)"/>
                <a:cs typeface="Arial (Body)"/>
              </a:defRPr>
            </a:lvl2pPr>
            <a:lvl3pPr marL="857250" indent="-171450">
              <a:buClr>
                <a:srgbClr val="C80000"/>
              </a:buClr>
              <a:buFont typeface="Wingdings" charset="2"/>
              <a:buChar char="§"/>
              <a:defRPr sz="1400">
                <a:solidFill>
                  <a:srgbClr val="000000"/>
                </a:solidFill>
                <a:latin typeface="Arial (Body)"/>
                <a:cs typeface="Arial (Body)"/>
              </a:defRPr>
            </a:lvl3pPr>
            <a:lvl4pPr marL="1200150" indent="-171450">
              <a:buClr>
                <a:srgbClr val="C80000"/>
              </a:buClr>
              <a:buFont typeface="Wingdings" charset="2"/>
              <a:buChar char="§"/>
              <a:defRPr sz="1400">
                <a:solidFill>
                  <a:srgbClr val="000000"/>
                </a:solidFill>
                <a:latin typeface="Arial (Body)"/>
                <a:cs typeface="Arial (Body)"/>
              </a:defRPr>
            </a:lvl4pPr>
            <a:lvl5pPr marL="1543050" indent="-171450">
              <a:buClr>
                <a:srgbClr val="C80000"/>
              </a:buClr>
              <a:buFont typeface="Wingdings" charset="2"/>
              <a:buChar char="§"/>
              <a:defRPr sz="1400">
                <a:solidFill>
                  <a:srgbClr val="000000"/>
                </a:solidFill>
                <a:latin typeface="Arial (Body)"/>
                <a:cs typeface="Arial (Body)"/>
              </a:defRPr>
            </a:lvl5pPr>
          </a:lstStyle>
          <a:p>
            <a:pPr lvl="0"/>
            <a:r>
              <a:rPr lang="en-US" dirty="0"/>
              <a:t>Click to edit Master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24791" y="929640"/>
            <a:ext cx="7346480" cy="796500"/>
          </a:xfrm>
          <a:prstGeom prst="rect">
            <a:avLst/>
          </a:prstGeom>
        </p:spPr>
        <p:txBody>
          <a:bodyPr lIns="68580" tIns="34290" rIns="68580" bIns="34290"/>
          <a:lstStyle>
            <a:lvl1pPr algn="l">
              <a:defRPr sz="2100">
                <a:solidFill>
                  <a:srgbClr val="C80000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 bwMode="ltGray">
          <a:xfrm>
            <a:off x="999648" y="1764042"/>
            <a:ext cx="2970000" cy="2970000"/>
          </a:xfrm>
          <a:prstGeom prst="rect">
            <a:avLst/>
          </a:prstGeom>
          <a:noFill/>
          <a:ln w="12700">
            <a:solidFill>
              <a:srgbClr val="C80000"/>
            </a:solidFill>
          </a:ln>
        </p:spPr>
        <p:txBody>
          <a:bodyPr lIns="135000" tIns="135000" rIns="135000" bIns="270000"/>
          <a:lstStyle>
            <a:lvl1pPr marL="257175" indent="-257175">
              <a:buClr>
                <a:srgbClr val="C80000"/>
              </a:buClr>
              <a:buFont typeface="Wingdings" charset="2"/>
              <a:buChar char="§"/>
              <a:defRPr sz="1600" baseline="0">
                <a:solidFill>
                  <a:schemeClr val="tx1"/>
                </a:solidFill>
                <a:latin typeface="Arial (Body)"/>
                <a:cs typeface="Arial (Body)"/>
              </a:defRPr>
            </a:lvl1pPr>
            <a:lvl2pPr marL="557213" indent="-214313">
              <a:buClr>
                <a:srgbClr val="C80000"/>
              </a:buClr>
              <a:buFont typeface="Wingdings" charset="2"/>
              <a:buChar char="§"/>
              <a:defRPr sz="1600">
                <a:solidFill>
                  <a:srgbClr val="000000"/>
                </a:solidFill>
                <a:latin typeface="Arial (Body)"/>
                <a:cs typeface="Arial (Body)"/>
              </a:defRPr>
            </a:lvl2pPr>
            <a:lvl3pPr marL="857250" indent="-171450">
              <a:buClr>
                <a:srgbClr val="C80000"/>
              </a:buClr>
              <a:buFont typeface="Wingdings" charset="2"/>
              <a:buChar char="§"/>
              <a:defRPr sz="1400">
                <a:solidFill>
                  <a:srgbClr val="000000"/>
                </a:solidFill>
                <a:latin typeface="Arial (Body)"/>
                <a:cs typeface="Arial (Body)"/>
              </a:defRPr>
            </a:lvl3pPr>
            <a:lvl4pPr marL="1200150" indent="-171450">
              <a:buClr>
                <a:srgbClr val="C80000"/>
              </a:buClr>
              <a:buFont typeface="Wingdings" charset="2"/>
              <a:buChar char="§"/>
              <a:defRPr sz="1400">
                <a:solidFill>
                  <a:srgbClr val="000000"/>
                </a:solidFill>
                <a:latin typeface="Arial (Body)"/>
                <a:cs typeface="Arial (Body)"/>
              </a:defRPr>
            </a:lvl4pPr>
            <a:lvl5pPr marL="1543050" indent="-171450">
              <a:buClr>
                <a:srgbClr val="C80000"/>
              </a:buClr>
              <a:buFont typeface="Wingdings" charset="2"/>
              <a:buChar char="§"/>
              <a:defRPr sz="1200">
                <a:solidFill>
                  <a:srgbClr val="000000"/>
                </a:solidFill>
                <a:latin typeface="Arial (Body)"/>
                <a:cs typeface="Arial (Body)"/>
              </a:defRPr>
            </a:lvl5pPr>
          </a:lstStyle>
          <a:p>
            <a:pPr lvl="0"/>
            <a:r>
              <a:rPr lang="en-US" dirty="0"/>
              <a:t>Remember the Brand square and Brand frame should never be used together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7272856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 (single, white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CCA Brand Square (1 line)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95" y="1834515"/>
            <a:ext cx="1466850" cy="1466850"/>
          </a:xfrm>
          <a:prstGeom prst="rect">
            <a:avLst/>
          </a:prstGeom>
        </p:spPr>
      </p:pic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600201" y="2436480"/>
            <a:ext cx="2847885" cy="261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600" b="1" baseline="0">
                <a:solidFill>
                  <a:schemeClr val="tx1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divider pages</a:t>
            </a:r>
          </a:p>
        </p:txBody>
      </p:sp>
    </p:spTree>
    <p:extLst>
      <p:ext uri="{BB962C8B-B14F-4D97-AF65-F5344CB8AC3E}">
        <p14:creationId xmlns:p14="http://schemas.microsoft.com/office/powerpoint/2010/main" val="5929971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 (double, white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CCA Brand Square (2 lines)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95" y="1834515"/>
            <a:ext cx="1466850" cy="1466850"/>
          </a:xfrm>
          <a:prstGeom prst="rect">
            <a:avLst/>
          </a:prstGeom>
        </p:spPr>
      </p:pic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600201" y="2316624"/>
            <a:ext cx="2217420" cy="4515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600" b="1" baseline="0">
                <a:solidFill>
                  <a:schemeClr val="tx1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divider pages with two lines</a:t>
            </a:r>
          </a:p>
        </p:txBody>
      </p:sp>
    </p:spTree>
    <p:extLst>
      <p:ext uri="{BB962C8B-B14F-4D97-AF65-F5344CB8AC3E}">
        <p14:creationId xmlns:p14="http://schemas.microsoft.com/office/powerpoint/2010/main" val="40776361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page (single, white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971943" y="2405713"/>
            <a:ext cx="3270903" cy="28599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2100" b="1" baseline="0">
                <a:solidFill>
                  <a:schemeClr val="tx1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</a:t>
            </a:r>
            <a:r>
              <a:rPr lang="en-US"/>
              <a:t>divider page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862" y="1371600"/>
            <a:ext cx="2391156" cy="239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93862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page (double, white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971943" y="2226465"/>
            <a:ext cx="3270903" cy="6829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2100" b="1" baseline="0">
                <a:solidFill>
                  <a:schemeClr val="tx1"/>
                </a:solidFill>
                <a:latin typeface="Arial (Headings)"/>
                <a:cs typeface="Arial (Headings)"/>
              </a:defRPr>
            </a:lvl1pPr>
          </a:lstStyle>
          <a:p>
            <a:r>
              <a:rPr lang="en-US" dirty="0"/>
              <a:t>Click to edit divider pages with two lines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862" y="1371600"/>
            <a:ext cx="2391156" cy="239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09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ster Title 2 (Red &amp; Black)">
    <p:bg bwMode="ltGray">
      <p:bgPr>
        <a:solidFill>
          <a:srgbClr val="BEBE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CCA Brand Frame (16x9)_1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998220" y="1303020"/>
            <a:ext cx="7277815" cy="2872740"/>
          </a:xfrm>
        </p:spPr>
        <p:txBody>
          <a:bodyPr>
            <a:normAutofit/>
          </a:bodyPr>
          <a:lstStyle>
            <a:lvl1pPr>
              <a:defRPr sz="2100">
                <a:latin typeface="Arial (Headings)"/>
                <a:cs typeface="Arial (Headings)"/>
              </a:defRPr>
            </a:lvl1pPr>
          </a:lstStyle>
          <a:p>
            <a:pPr lvl="0"/>
            <a:r>
              <a:rPr lang="en-GB" dirty="0"/>
              <a:t>Click to edit Master title one line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346104" y="4864694"/>
            <a:ext cx="1854706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600" dirty="0"/>
              <a:t>© ACCA      </a:t>
            </a:r>
            <a:r>
              <a:rPr lang="en-GB" sz="600" b="1" dirty="0"/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3595756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32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ster Title 2 (Red &amp; White)">
    <p:bg bwMode="ltGray">
      <p:bgPr>
        <a:solidFill>
          <a:srgbClr val="BEBE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CCA Brand Frame (16x9)_2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998220" y="1303020"/>
            <a:ext cx="7277815" cy="2872740"/>
          </a:xfrm>
        </p:spPr>
        <p:txBody>
          <a:bodyPr>
            <a:normAutofit/>
          </a:bodyPr>
          <a:lstStyle>
            <a:lvl1pPr>
              <a:defRPr sz="2100">
                <a:latin typeface="Arial (Headings)"/>
                <a:cs typeface="Arial (Headings)"/>
              </a:defRPr>
            </a:lvl1pPr>
          </a:lstStyle>
          <a:p>
            <a:pPr lvl="0"/>
            <a:r>
              <a:rPr lang="en-GB" dirty="0"/>
              <a:t>Click to edit Master title one line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346104" y="4864694"/>
            <a:ext cx="2114016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600" dirty="0">
                <a:solidFill>
                  <a:schemeClr val="bg1"/>
                </a:solidFill>
              </a:rPr>
              <a:t>© ACCA      </a:t>
            </a:r>
            <a:r>
              <a:rPr lang="en-GB" sz="600" b="1" dirty="0">
                <a:solidFill>
                  <a:schemeClr val="bg1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159192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32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ster Title 2 (All White)">
    <p:bg bwMode="ltGray">
      <p:bgPr>
        <a:solidFill>
          <a:srgbClr val="BEBE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CCA Brand Frame (16x9)_3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998220" y="1303020"/>
            <a:ext cx="7277815" cy="2872740"/>
          </a:xfrm>
        </p:spPr>
        <p:txBody>
          <a:bodyPr>
            <a:normAutofit/>
          </a:bodyPr>
          <a:lstStyle>
            <a:lvl1pPr>
              <a:defRPr sz="2100">
                <a:latin typeface="Arial (Headings)"/>
                <a:cs typeface="Arial (Headings)"/>
              </a:defRPr>
            </a:lvl1pPr>
          </a:lstStyle>
          <a:p>
            <a:pPr lvl="0"/>
            <a:r>
              <a:rPr lang="en-GB" dirty="0"/>
              <a:t>Click to edit Master title one line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346104" y="4864694"/>
            <a:ext cx="1741673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600" dirty="0">
                <a:solidFill>
                  <a:schemeClr val="bg1"/>
                </a:solidFill>
              </a:rPr>
              <a:t>© ACCA      </a:t>
            </a:r>
            <a:r>
              <a:rPr lang="en-GB" sz="600" b="1" dirty="0">
                <a:solidFill>
                  <a:schemeClr val="bg1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8702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321" userDrawn="1">
          <p15:clr>
            <a:srgbClr val="FBAE40"/>
          </p15:clr>
        </p15:guide>
        <p15:guide id="3" orient="horz" pos="21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Column (Title &amp; Bulle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8220" y="1295400"/>
            <a:ext cx="7277100" cy="3230880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600"/>
            </a:lvl1pPr>
            <a:lvl2pPr marL="230981" indent="-230981">
              <a:spcBef>
                <a:spcPts val="600"/>
              </a:spcBef>
              <a:spcAft>
                <a:spcPts val="0"/>
              </a:spcAft>
              <a:defRPr sz="1600"/>
            </a:lvl2pPr>
            <a:lvl3pPr marL="404813" indent="-173831">
              <a:spcBef>
                <a:spcPts val="600"/>
              </a:spcBef>
              <a:spcAft>
                <a:spcPts val="0"/>
              </a:spcAft>
              <a:defRPr sz="1400"/>
            </a:lvl3pPr>
            <a:lvl4pPr marL="584597" indent="-188119">
              <a:spcBef>
                <a:spcPts val="600"/>
              </a:spcBef>
              <a:spcAft>
                <a:spcPts val="0"/>
              </a:spcAft>
              <a:defRPr sz="1400"/>
            </a:lvl4pPr>
            <a:lvl5pPr marL="721519" indent="-136922">
              <a:spcBef>
                <a:spcPts val="600"/>
              </a:spcBef>
              <a:spcAft>
                <a:spcPts val="0"/>
              </a:spcAft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102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itle &amp; Bulle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8220" y="1295400"/>
            <a:ext cx="3543300" cy="32206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732020" y="1295400"/>
            <a:ext cx="3543300" cy="32206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537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1007269" y="1295401"/>
            <a:ext cx="3220641" cy="3220641"/>
          </a:xfrm>
          <a:solidFill>
            <a:srgbClr val="BEBEBE"/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GB" dirty="0"/>
              <a:t>Insert picture here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732020" y="1295400"/>
            <a:ext cx="3543300" cy="32206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35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5.emf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10.emf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CCA Brand Frame (16x9)_1.eps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8220" y="502920"/>
            <a:ext cx="7277815" cy="79248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1303380"/>
            <a:ext cx="7277100" cy="321266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6104" y="4864694"/>
            <a:ext cx="1628641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600" dirty="0"/>
              <a:t>© ACCA      </a:t>
            </a:r>
            <a:r>
              <a:rPr lang="en-GB" sz="600" b="1" dirty="0"/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27357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721" r:id="rId3"/>
    <p:sldLayoutId id="2147483751" r:id="rId4"/>
    <p:sldLayoutId id="2147483752" r:id="rId5"/>
    <p:sldLayoutId id="2147483753" r:id="rId6"/>
    <p:sldLayoutId id="2147483760" r:id="rId7"/>
    <p:sldLayoutId id="2147483669" r:id="rId8"/>
    <p:sldLayoutId id="2147483719" r:id="rId9"/>
    <p:sldLayoutId id="2147483759" r:id="rId10"/>
    <p:sldLayoutId id="214748367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685800" rtl="0" eaLnBrk="1" latinLnBrk="0" hangingPunct="1">
        <a:lnSpc>
          <a:spcPct val="95000"/>
        </a:lnSpc>
        <a:spcBef>
          <a:spcPct val="0"/>
        </a:spcBef>
        <a:buNone/>
        <a:defRPr sz="21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788"/>
        </a:spcAft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162000" indent="-162000" algn="l" defTabSz="685800" rtl="0" eaLnBrk="1" latinLnBrk="0" hangingPunct="1">
        <a:lnSpc>
          <a:spcPct val="100000"/>
        </a:lnSpc>
        <a:spcBef>
          <a:spcPts val="0"/>
        </a:spcBef>
        <a:spcAft>
          <a:spcPts val="788"/>
        </a:spcAft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296466" indent="-134541" algn="l" defTabSz="685800" rtl="0" eaLnBrk="1" latinLnBrk="0" hangingPunct="1">
        <a:lnSpc>
          <a:spcPct val="100000"/>
        </a:lnSpc>
        <a:spcBef>
          <a:spcPts val="0"/>
        </a:spcBef>
        <a:spcAft>
          <a:spcPts val="788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433388" indent="-144066" algn="l" defTabSz="685800" rtl="0" eaLnBrk="1" latinLnBrk="0" hangingPunct="1">
        <a:lnSpc>
          <a:spcPct val="100000"/>
        </a:lnSpc>
        <a:spcBef>
          <a:spcPts val="0"/>
        </a:spcBef>
        <a:spcAft>
          <a:spcPts val="788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56022" indent="-129779" algn="l" defTabSz="685800" rtl="0" eaLnBrk="1" latinLnBrk="0" hangingPunct="1">
        <a:lnSpc>
          <a:spcPct val="100000"/>
        </a:lnSpc>
        <a:spcBef>
          <a:spcPts val="0"/>
        </a:spcBef>
        <a:spcAft>
          <a:spcPts val="788"/>
        </a:spcAft>
        <a:buClr>
          <a:schemeClr val="accent1"/>
        </a:buClr>
        <a:buFont typeface="Wingdings" panose="05000000000000000000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93" userDrawn="1">
          <p15:clr>
            <a:srgbClr val="F26B43"/>
          </p15:clr>
        </p15:guide>
        <p15:guide id="2" pos="6947" userDrawn="1">
          <p15:clr>
            <a:srgbClr val="F26B43"/>
          </p15:clr>
        </p15:guide>
        <p15:guide id="3" pos="846" userDrawn="1">
          <p15:clr>
            <a:srgbClr val="F26B43"/>
          </p15:clr>
        </p15:guide>
        <p15:guide id="4" orient="horz" pos="41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CCA Brand Frame (16x9)_4.eps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3458" y="971562"/>
            <a:ext cx="7277815" cy="79248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3458" y="1772022"/>
            <a:ext cx="7277100" cy="258520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6104" y="4864694"/>
            <a:ext cx="2167208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600" dirty="0"/>
              <a:t>© ACCA      </a:t>
            </a:r>
            <a:r>
              <a:rPr lang="en-GB" sz="600" b="1" dirty="0"/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865430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685800" rtl="0" eaLnBrk="1" latinLnBrk="0" hangingPunct="1">
        <a:lnSpc>
          <a:spcPct val="95000"/>
        </a:lnSpc>
        <a:spcBef>
          <a:spcPct val="0"/>
        </a:spcBef>
        <a:buNone/>
        <a:defRPr sz="21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788"/>
        </a:spcAft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162000" indent="-162000" algn="l" defTabSz="685800" rtl="0" eaLnBrk="1" latinLnBrk="0" hangingPunct="1">
        <a:lnSpc>
          <a:spcPct val="100000"/>
        </a:lnSpc>
        <a:spcBef>
          <a:spcPts val="0"/>
        </a:spcBef>
        <a:spcAft>
          <a:spcPts val="788"/>
        </a:spcAft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296466" indent="-134541" algn="l" defTabSz="685800" rtl="0" eaLnBrk="1" latinLnBrk="0" hangingPunct="1">
        <a:lnSpc>
          <a:spcPct val="100000"/>
        </a:lnSpc>
        <a:spcBef>
          <a:spcPts val="0"/>
        </a:spcBef>
        <a:spcAft>
          <a:spcPts val="788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433388" indent="-144066" algn="l" defTabSz="685800" rtl="0" eaLnBrk="1" latinLnBrk="0" hangingPunct="1">
        <a:lnSpc>
          <a:spcPct val="100000"/>
        </a:lnSpc>
        <a:spcBef>
          <a:spcPts val="0"/>
        </a:spcBef>
        <a:spcAft>
          <a:spcPts val="788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56022" indent="-129779" algn="l" defTabSz="685800" rtl="0" eaLnBrk="1" latinLnBrk="0" hangingPunct="1">
        <a:lnSpc>
          <a:spcPct val="100000"/>
        </a:lnSpc>
        <a:spcBef>
          <a:spcPts val="0"/>
        </a:spcBef>
        <a:spcAft>
          <a:spcPts val="788"/>
        </a:spcAft>
        <a:buClr>
          <a:schemeClr val="accent1"/>
        </a:buClr>
        <a:buFont typeface="Wingdings" panose="05000000000000000000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93">
          <p15:clr>
            <a:srgbClr val="F26B43"/>
          </p15:clr>
        </p15:guide>
        <p15:guide id="2" pos="6947">
          <p15:clr>
            <a:srgbClr val="F26B43"/>
          </p15:clr>
        </p15:guide>
        <p15:guide id="3" pos="846">
          <p15:clr>
            <a:srgbClr val="F26B43"/>
          </p15:clr>
        </p15:guide>
        <p15:guide id="4" orient="horz" pos="41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BEBE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CCA Brand Frame (16x9)_4.eps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46104" y="4864694"/>
            <a:ext cx="2180506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600" dirty="0">
                <a:latin typeface="Arial"/>
                <a:cs typeface="Arial"/>
              </a:rPr>
              <a:t>© ACCA      </a:t>
            </a:r>
            <a:r>
              <a:rPr lang="en-GB" sz="600" b="1" dirty="0">
                <a:latin typeface="Arial"/>
                <a:cs typeface="Arial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3124864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754" r:id="rId2"/>
    <p:sldLayoutId id="2147483758" r:id="rId3"/>
    <p:sldLayoutId id="2147483773" r:id="rId4"/>
    <p:sldLayoutId id="2147483774" r:id="rId5"/>
    <p:sldLayoutId id="2147483749" r:id="rId6"/>
    <p:sldLayoutId id="2147483733" r:id="rId7"/>
    <p:sldLayoutId id="2147483744" r:id="rId8"/>
    <p:sldLayoutId id="2147483745" r:id="rId9"/>
    <p:sldLayoutId id="2147483780" r:id="rId10"/>
    <p:sldLayoutId id="2147483781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BEBE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CCA Brand Frame (16x9)_5.eps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46104" y="4864694"/>
            <a:ext cx="2246995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600" dirty="0">
                <a:solidFill>
                  <a:schemeClr val="bg1"/>
                </a:solidFill>
                <a:latin typeface="Arial"/>
                <a:cs typeface="Arial"/>
              </a:rPr>
              <a:t>© ACCA      </a:t>
            </a:r>
            <a:r>
              <a:rPr lang="en-GB" sz="600" b="1" dirty="0">
                <a:solidFill>
                  <a:schemeClr val="bg1"/>
                </a:solidFill>
                <a:latin typeface="Arial"/>
                <a:cs typeface="Arial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1233700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5" r:id="rId3"/>
    <p:sldLayoutId id="2147483776" r:id="rId4"/>
    <p:sldLayoutId id="2147483775" r:id="rId5"/>
    <p:sldLayoutId id="2147483777" r:id="rId6"/>
    <p:sldLayoutId id="2147483735" r:id="rId7"/>
    <p:sldLayoutId id="2147483746" r:id="rId8"/>
    <p:sldLayoutId id="2147483747" r:id="rId9"/>
    <p:sldLayoutId id="2147483778" r:id="rId10"/>
    <p:sldLayoutId id="214748377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accaglobal.com/content/dam/ACCA_National/pk/stu/practice-to-pass/2020zipped/PM%20PTP%20-%20Mar%202020.zip" TargetMode="External"/><Relationship Id="rId18" Type="http://schemas.openxmlformats.org/officeDocument/2006/relationships/hyperlink" Target="https://vimeo.com/393029422" TargetMode="External"/><Relationship Id="rId26" Type="http://schemas.openxmlformats.org/officeDocument/2006/relationships/hyperlink" Target="https://vimeo.com/480182065" TargetMode="External"/><Relationship Id="rId39" Type="http://schemas.openxmlformats.org/officeDocument/2006/relationships/hyperlink" Target="https://vimeo.com/552267718" TargetMode="External"/><Relationship Id="rId21" Type="http://schemas.openxmlformats.org/officeDocument/2006/relationships/hyperlink" Target="https://vimeo.com/449260673" TargetMode="External"/><Relationship Id="rId34" Type="http://schemas.openxmlformats.org/officeDocument/2006/relationships/hyperlink" Target="https://vimeo.com/513809763" TargetMode="External"/><Relationship Id="rId42" Type="http://schemas.openxmlformats.org/officeDocument/2006/relationships/hyperlink" Target="https://vimeo.com/553762156" TargetMode="External"/><Relationship Id="rId47" Type="http://schemas.openxmlformats.org/officeDocument/2006/relationships/hyperlink" Target="https://vimeo.com/589766497" TargetMode="External"/><Relationship Id="rId50" Type="http://schemas.openxmlformats.org/officeDocument/2006/relationships/hyperlink" Target="https://youtu.be/_pzM165FK5A" TargetMode="External"/><Relationship Id="rId55" Type="http://schemas.openxmlformats.org/officeDocument/2006/relationships/hyperlink" Target="https://preparetopass.b-cdn.net/Year%202022/SEPTEMBER%202022/SIR%20HARIS%20HANIF%20-%20PM.zip" TargetMode="External"/><Relationship Id="rId7" Type="http://schemas.openxmlformats.org/officeDocument/2006/relationships/hyperlink" Target="https://www.accaglobal.com/content/dam/ACCA_National/pk/stu/practice-to-pass/2019zipped/AAA%20PTP%20-%20Dec%202019.zip" TargetMode="External"/><Relationship Id="rId2" Type="http://schemas.openxmlformats.org/officeDocument/2006/relationships/hyperlink" Target="https://www.accaglobal.com/content/dam/ACCA_National/pk/stu/practice-to-pass/2019zipped/PM%20PTP%20-%20Mar%202019.zip" TargetMode="External"/><Relationship Id="rId16" Type="http://schemas.openxmlformats.org/officeDocument/2006/relationships/hyperlink" Target="https://vimeo.com/392553721" TargetMode="External"/><Relationship Id="rId29" Type="http://schemas.openxmlformats.org/officeDocument/2006/relationships/hyperlink" Target="https://vimeo.com/481571830" TargetMode="External"/><Relationship Id="rId11" Type="http://schemas.openxmlformats.org/officeDocument/2006/relationships/hyperlink" Target="https://vimeo.com/374898742" TargetMode="External"/><Relationship Id="rId24" Type="http://schemas.openxmlformats.org/officeDocument/2006/relationships/hyperlink" Target="https://vimeo.com/450253846" TargetMode="External"/><Relationship Id="rId32" Type="http://schemas.openxmlformats.org/officeDocument/2006/relationships/hyperlink" Target="https://vimeo.com/512856065" TargetMode="External"/><Relationship Id="rId37" Type="http://schemas.openxmlformats.org/officeDocument/2006/relationships/hyperlink" Target="https://preparetopass.b-cdn.net/Year%202021/June/PM_June_2021.zip" TargetMode="External"/><Relationship Id="rId40" Type="http://schemas.openxmlformats.org/officeDocument/2006/relationships/hyperlink" Target="https://vimeo.com/552751591" TargetMode="External"/><Relationship Id="rId45" Type="http://schemas.openxmlformats.org/officeDocument/2006/relationships/hyperlink" Target="https://vimeo.com/588514855" TargetMode="External"/><Relationship Id="rId53" Type="http://schemas.openxmlformats.org/officeDocument/2006/relationships/hyperlink" Target="https://youtu.be/RfSRwDf0Mxk" TargetMode="External"/><Relationship Id="rId58" Type="http://schemas.openxmlformats.org/officeDocument/2006/relationships/hyperlink" Target="https://youtu.be/nge0Rj5jVEI" TargetMode="External"/><Relationship Id="rId5" Type="http://schemas.openxmlformats.org/officeDocument/2006/relationships/hyperlink" Target="https://vimeo.com/317126266" TargetMode="External"/><Relationship Id="rId19" Type="http://schemas.openxmlformats.org/officeDocument/2006/relationships/hyperlink" Target="https://www.accaglobal.com/content/dam/ACCA_National/pk/stu/practice-to-pass/2020zipped/PM%20PTP%20-%20Sep%202020.zip" TargetMode="External"/><Relationship Id="rId4" Type="http://schemas.openxmlformats.org/officeDocument/2006/relationships/hyperlink" Target="https://vimeo.com/316821950" TargetMode="External"/><Relationship Id="rId9" Type="http://schemas.openxmlformats.org/officeDocument/2006/relationships/hyperlink" Target="https://vimeo.com/374399006" TargetMode="External"/><Relationship Id="rId14" Type="http://schemas.openxmlformats.org/officeDocument/2006/relationships/hyperlink" Target="https://vimeo.com/392056795" TargetMode="External"/><Relationship Id="rId22" Type="http://schemas.openxmlformats.org/officeDocument/2006/relationships/hyperlink" Target="https://vimeo.com/449623953" TargetMode="External"/><Relationship Id="rId27" Type="http://schemas.openxmlformats.org/officeDocument/2006/relationships/hyperlink" Target="https://vimeo.com/480637332" TargetMode="External"/><Relationship Id="rId30" Type="http://schemas.openxmlformats.org/officeDocument/2006/relationships/hyperlink" Target="https://vimeo.com/481960559" TargetMode="External"/><Relationship Id="rId35" Type="http://schemas.openxmlformats.org/officeDocument/2006/relationships/hyperlink" Target="https://vimeo.com/513938379" TargetMode="External"/><Relationship Id="rId43" Type="http://schemas.openxmlformats.org/officeDocument/2006/relationships/hyperlink" Target="https://preparetopass.b-cdn.net/Year%202021/September/Sir%20Rizwan%20Maniya%20-%20PM.rar" TargetMode="External"/><Relationship Id="rId48" Type="http://schemas.openxmlformats.org/officeDocument/2006/relationships/hyperlink" Target="https://vimeo.com/590204276" TargetMode="External"/><Relationship Id="rId56" Type="http://schemas.openxmlformats.org/officeDocument/2006/relationships/hyperlink" Target="https://youtu.be/kShTu_jPDd0" TargetMode="External"/><Relationship Id="rId8" Type="http://schemas.openxmlformats.org/officeDocument/2006/relationships/hyperlink" Target="https://vimeo.com/374143960" TargetMode="External"/><Relationship Id="rId51" Type="http://schemas.openxmlformats.org/officeDocument/2006/relationships/hyperlink" Target="https://youtu.be/cCoHmMDDX8c" TargetMode="External"/><Relationship Id="rId3" Type="http://schemas.openxmlformats.org/officeDocument/2006/relationships/hyperlink" Target="https://vimeo.com/316584440" TargetMode="External"/><Relationship Id="rId12" Type="http://schemas.openxmlformats.org/officeDocument/2006/relationships/hyperlink" Target="https://vimeo.com/375080961" TargetMode="External"/><Relationship Id="rId17" Type="http://schemas.openxmlformats.org/officeDocument/2006/relationships/hyperlink" Target="https://vimeo.com/392795738" TargetMode="External"/><Relationship Id="rId25" Type="http://schemas.openxmlformats.org/officeDocument/2006/relationships/hyperlink" Target="https://www.accaglobal.com/content/dam/ACCA_National/pk/stu/practice-to-pass/2020zipped/PM%20PTP%20-%20Dec%202020.zip" TargetMode="External"/><Relationship Id="rId33" Type="http://schemas.openxmlformats.org/officeDocument/2006/relationships/hyperlink" Target="https://vimeo.com/513247120" TargetMode="External"/><Relationship Id="rId38" Type="http://schemas.openxmlformats.org/officeDocument/2006/relationships/hyperlink" Target="https://vimeo.com/551797382" TargetMode="External"/><Relationship Id="rId46" Type="http://schemas.openxmlformats.org/officeDocument/2006/relationships/hyperlink" Target="https://vimeo.com/589256738" TargetMode="External"/><Relationship Id="rId59" Type="http://schemas.openxmlformats.org/officeDocument/2006/relationships/hyperlink" Target="https://youtu.be/MgGa3yXWgeI" TargetMode="External"/><Relationship Id="rId20" Type="http://schemas.openxmlformats.org/officeDocument/2006/relationships/hyperlink" Target="https://vimeo.com/448644114" TargetMode="External"/><Relationship Id="rId41" Type="http://schemas.openxmlformats.org/officeDocument/2006/relationships/hyperlink" Target="https://vimeo.com/553294384" TargetMode="External"/><Relationship Id="rId54" Type="http://schemas.openxmlformats.org/officeDocument/2006/relationships/hyperlink" Target="https://youtu.be/jM2ytmg8aXo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meo.com/317347451" TargetMode="External"/><Relationship Id="rId15" Type="http://schemas.openxmlformats.org/officeDocument/2006/relationships/hyperlink" Target="https://vimeo.com/392299429" TargetMode="External"/><Relationship Id="rId23" Type="http://schemas.openxmlformats.org/officeDocument/2006/relationships/hyperlink" Target="https://vimeo.com/450033766" TargetMode="External"/><Relationship Id="rId28" Type="http://schemas.openxmlformats.org/officeDocument/2006/relationships/hyperlink" Target="https://vimeo.com/481097433" TargetMode="External"/><Relationship Id="rId36" Type="http://schemas.openxmlformats.org/officeDocument/2006/relationships/hyperlink" Target="https://vimeo.com/514573358" TargetMode="External"/><Relationship Id="rId49" Type="http://schemas.openxmlformats.org/officeDocument/2006/relationships/hyperlink" Target="https://preparetopass.b-cdn.net/Year%202021/December/PM_DEC_21.zip" TargetMode="External"/><Relationship Id="rId57" Type="http://schemas.openxmlformats.org/officeDocument/2006/relationships/hyperlink" Target="https://youtu.be/_T7XPKGc-tQ" TargetMode="External"/><Relationship Id="rId10" Type="http://schemas.openxmlformats.org/officeDocument/2006/relationships/hyperlink" Target="https://vimeo.com/374642123" TargetMode="External"/><Relationship Id="rId31" Type="http://schemas.openxmlformats.org/officeDocument/2006/relationships/hyperlink" Target="https://preparetopass.b-cdn.net/Year%202021/March/PM_Mar_2021.zip" TargetMode="External"/><Relationship Id="rId44" Type="http://schemas.openxmlformats.org/officeDocument/2006/relationships/hyperlink" Target="https://vimeo.com/588503129" TargetMode="External"/><Relationship Id="rId52" Type="http://schemas.openxmlformats.org/officeDocument/2006/relationships/hyperlink" Target="https://youtu.be/rjirtmTn3uQ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vimeo.com/450577835" TargetMode="External"/><Relationship Id="rId13" Type="http://schemas.openxmlformats.org/officeDocument/2006/relationships/hyperlink" Target="https://www.accaglobal.com/content/dam/ACCA_National/pk/stu/practice-to-pass/2020zipped/TX%20PTP%20-%20Dec%202020.zip" TargetMode="External"/><Relationship Id="rId18" Type="http://schemas.openxmlformats.org/officeDocument/2006/relationships/hyperlink" Target="https://vimeo.com/479295898" TargetMode="External"/><Relationship Id="rId26" Type="http://schemas.openxmlformats.org/officeDocument/2006/relationships/hyperlink" Target="https://vimeo.com/544693806" TargetMode="External"/><Relationship Id="rId3" Type="http://schemas.openxmlformats.org/officeDocument/2006/relationships/hyperlink" Target="https://vimeo.com/315260004" TargetMode="External"/><Relationship Id="rId21" Type="http://schemas.openxmlformats.org/officeDocument/2006/relationships/hyperlink" Target="https://vimeo.com/510549959" TargetMode="External"/><Relationship Id="rId7" Type="http://schemas.openxmlformats.org/officeDocument/2006/relationships/hyperlink" Target="https://preparetopass.b-cdn.net/Year%202020/September/TX%20-%20QUNBAR%20RAZA.rar" TargetMode="External"/><Relationship Id="rId12" Type="http://schemas.openxmlformats.org/officeDocument/2006/relationships/hyperlink" Target="https://vimeo.com/451992744" TargetMode="External"/><Relationship Id="rId17" Type="http://schemas.openxmlformats.org/officeDocument/2006/relationships/hyperlink" Target="https://vimeo.com/478839111" TargetMode="External"/><Relationship Id="rId25" Type="http://schemas.openxmlformats.org/officeDocument/2006/relationships/hyperlink" Target="https://preparetopass.b-cdn.net/Year%202021/June/TX%20UK%20Handouts.zip" TargetMode="External"/><Relationship Id="rId2" Type="http://schemas.openxmlformats.org/officeDocument/2006/relationships/hyperlink" Target="https://www.accaglobal.com/content/dam/ACCA_National/pk/stu/practice-to-pass/2019zipped/TX%20UK%20PTP%20-%20Mar%202019.zip" TargetMode="External"/><Relationship Id="rId16" Type="http://schemas.openxmlformats.org/officeDocument/2006/relationships/hyperlink" Target="https://vimeo.com/478364227" TargetMode="External"/><Relationship Id="rId20" Type="http://schemas.openxmlformats.org/officeDocument/2006/relationships/hyperlink" Target="https://vimeo.com/510099656" TargetMode="External"/><Relationship Id="rId29" Type="http://schemas.openxmlformats.org/officeDocument/2006/relationships/hyperlink" Target="https://vimeo.com/546356189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meo.com/315913882" TargetMode="External"/><Relationship Id="rId11" Type="http://schemas.openxmlformats.org/officeDocument/2006/relationships/hyperlink" Target="https://vimeo.com/451884351" TargetMode="External"/><Relationship Id="rId24" Type="http://schemas.openxmlformats.org/officeDocument/2006/relationships/hyperlink" Target="https://vimeo.com/511917458" TargetMode="External"/><Relationship Id="rId5" Type="http://schemas.openxmlformats.org/officeDocument/2006/relationships/hyperlink" Target="https://vimeo.com/315682971" TargetMode="External"/><Relationship Id="rId15" Type="http://schemas.openxmlformats.org/officeDocument/2006/relationships/hyperlink" Target="https://vimeo.com/477912782" TargetMode="External"/><Relationship Id="rId23" Type="http://schemas.openxmlformats.org/officeDocument/2006/relationships/hyperlink" Target="https://vimeo.com/511453975" TargetMode="External"/><Relationship Id="rId28" Type="http://schemas.openxmlformats.org/officeDocument/2006/relationships/hyperlink" Target="https://vimeo.com/545816652" TargetMode="External"/><Relationship Id="rId10" Type="http://schemas.openxmlformats.org/officeDocument/2006/relationships/hyperlink" Target="https://vimeo.com/451276788" TargetMode="External"/><Relationship Id="rId19" Type="http://schemas.openxmlformats.org/officeDocument/2006/relationships/hyperlink" Target="https://preparetopass.b-cdn.net/Year%202021/March/TX.rar" TargetMode="External"/><Relationship Id="rId4" Type="http://schemas.openxmlformats.org/officeDocument/2006/relationships/hyperlink" Target="https://vimeo.com/315477341" TargetMode="External"/><Relationship Id="rId9" Type="http://schemas.openxmlformats.org/officeDocument/2006/relationships/hyperlink" Target="https://vimeo.com/451105814" TargetMode="External"/><Relationship Id="rId14" Type="http://schemas.openxmlformats.org/officeDocument/2006/relationships/hyperlink" Target="https://vimeo.com/477494434" TargetMode="External"/><Relationship Id="rId22" Type="http://schemas.openxmlformats.org/officeDocument/2006/relationships/hyperlink" Target="https://vimeo.com/510990681" TargetMode="External"/><Relationship Id="rId27" Type="http://schemas.openxmlformats.org/officeDocument/2006/relationships/hyperlink" Target="https://vimeo.com/545339619" TargetMode="External"/><Relationship Id="rId30" Type="http://schemas.openxmlformats.org/officeDocument/2006/relationships/hyperlink" Target="https://vimeo.com/546818699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ccaglobal.com/content/dam/ACCA_National/pk/stu/practice-to-pass/2019zipped/TX%20PK%20PTP%20-%20Dec%202019.zip" TargetMode="External"/><Relationship Id="rId13" Type="http://schemas.openxmlformats.org/officeDocument/2006/relationships/hyperlink" Target="https://vimeo.com/373549152" TargetMode="External"/><Relationship Id="rId18" Type="http://schemas.openxmlformats.org/officeDocument/2006/relationships/hyperlink" Target="https://vimeo.com/389832480" TargetMode="External"/><Relationship Id="rId26" Type="http://schemas.openxmlformats.org/officeDocument/2006/relationships/hyperlink" Target="https://preparetopass.b-cdn.net/Year%202021/September/Sir%20Luqman%20Rafiq%20-%20TX%20-PKR.rar" TargetMode="External"/><Relationship Id="rId3" Type="http://schemas.openxmlformats.org/officeDocument/2006/relationships/hyperlink" Target="https://vimeo.com/356173089" TargetMode="External"/><Relationship Id="rId21" Type="http://schemas.openxmlformats.org/officeDocument/2006/relationships/hyperlink" Target="https://vimeo.com/453471514" TargetMode="External"/><Relationship Id="rId7" Type="http://schemas.openxmlformats.org/officeDocument/2006/relationships/hyperlink" Target="https://vimeo.com/356972717" TargetMode="External"/><Relationship Id="rId12" Type="http://schemas.openxmlformats.org/officeDocument/2006/relationships/hyperlink" Target="https://vimeo.com/373373329" TargetMode="External"/><Relationship Id="rId17" Type="http://schemas.openxmlformats.org/officeDocument/2006/relationships/hyperlink" Target="https://vimeo.com/389571943" TargetMode="External"/><Relationship Id="rId25" Type="http://schemas.openxmlformats.org/officeDocument/2006/relationships/hyperlink" Target="https://vimeo.com/455008238" TargetMode="External"/><Relationship Id="rId2" Type="http://schemas.openxmlformats.org/officeDocument/2006/relationships/hyperlink" Target="https://www.accaglobal.com/content/dam/ACCA_National/pk/stu/practice-to-pass/2019zipped/TX%20PK%20PTP%20-%20Sep%202019.zip" TargetMode="External"/><Relationship Id="rId16" Type="http://schemas.openxmlformats.org/officeDocument/2006/relationships/hyperlink" Target="https://vimeo.com/389325940" TargetMode="External"/><Relationship Id="rId20" Type="http://schemas.openxmlformats.org/officeDocument/2006/relationships/hyperlink" Target="https://www.accaglobal.com/content/dam/ACCA_National/pk/stu/practice-to-pass/2020zipped/TX%20PK%20PTP%20-%20Sep%202020.zip" TargetMode="External"/><Relationship Id="rId29" Type="http://schemas.openxmlformats.org/officeDocument/2006/relationships/hyperlink" Target="https://vimeo.com/592655966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meo.com/356746583" TargetMode="External"/><Relationship Id="rId11" Type="http://schemas.openxmlformats.org/officeDocument/2006/relationships/hyperlink" Target="https://vimeo.com/373105606" TargetMode="External"/><Relationship Id="rId24" Type="http://schemas.openxmlformats.org/officeDocument/2006/relationships/hyperlink" Target="https://vimeo.com/454690883" TargetMode="External"/><Relationship Id="rId5" Type="http://schemas.openxmlformats.org/officeDocument/2006/relationships/hyperlink" Target="https://vimeo.com/356498406" TargetMode="External"/><Relationship Id="rId15" Type="http://schemas.openxmlformats.org/officeDocument/2006/relationships/hyperlink" Target="https://vimeo.com/389088484" TargetMode="External"/><Relationship Id="rId23" Type="http://schemas.openxmlformats.org/officeDocument/2006/relationships/hyperlink" Target="https://vimeo.com/454296166" TargetMode="External"/><Relationship Id="rId28" Type="http://schemas.openxmlformats.org/officeDocument/2006/relationships/hyperlink" Target="https://vimeo.com/592092489" TargetMode="External"/><Relationship Id="rId10" Type="http://schemas.openxmlformats.org/officeDocument/2006/relationships/hyperlink" Target="https://vimeo.com/372851620" TargetMode="External"/><Relationship Id="rId19" Type="http://schemas.openxmlformats.org/officeDocument/2006/relationships/hyperlink" Target="https://vimeo.com/390057159" TargetMode="External"/><Relationship Id="rId31" Type="http://schemas.openxmlformats.org/officeDocument/2006/relationships/hyperlink" Target="https://vimeo.com/594285770" TargetMode="External"/><Relationship Id="rId4" Type="http://schemas.openxmlformats.org/officeDocument/2006/relationships/hyperlink" Target="https://vimeo.com/356272164" TargetMode="External"/><Relationship Id="rId9" Type="http://schemas.openxmlformats.org/officeDocument/2006/relationships/hyperlink" Target="https://vimeo.com/372597223" TargetMode="External"/><Relationship Id="rId14" Type="http://schemas.openxmlformats.org/officeDocument/2006/relationships/hyperlink" Target="https://www.accaglobal.com/content/dam/ACCA_National/pk/stu/practice-to-pass/2020zipped/TX%20PK%20PTP%20-%20Mar%202020.zip" TargetMode="External"/><Relationship Id="rId22" Type="http://schemas.openxmlformats.org/officeDocument/2006/relationships/hyperlink" Target="https://vimeo.com/453936322" TargetMode="External"/><Relationship Id="rId27" Type="http://schemas.openxmlformats.org/officeDocument/2006/relationships/hyperlink" Target="https://vimeo.com/591494573" TargetMode="External"/><Relationship Id="rId30" Type="http://schemas.openxmlformats.org/officeDocument/2006/relationships/hyperlink" Target="https://vimeo.com/593220754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vimeo.com/453469180" TargetMode="External"/><Relationship Id="rId13" Type="http://schemas.openxmlformats.org/officeDocument/2006/relationships/hyperlink" Target="https://www.accaglobal.com/content/dam/ACCA_National/pk/stu/practice-to-pass/2020zipped/FR%20PTP%20-%20Dec%202020.zip" TargetMode="External"/><Relationship Id="rId18" Type="http://schemas.openxmlformats.org/officeDocument/2006/relationships/hyperlink" Target="https://vimeo.com/484766774" TargetMode="External"/><Relationship Id="rId26" Type="http://schemas.openxmlformats.org/officeDocument/2006/relationships/hyperlink" Target="https://vimeo.com/554665575" TargetMode="External"/><Relationship Id="rId3" Type="http://schemas.openxmlformats.org/officeDocument/2006/relationships/hyperlink" Target="https://vimeo.com/317126715" TargetMode="External"/><Relationship Id="rId21" Type="http://schemas.openxmlformats.org/officeDocument/2006/relationships/hyperlink" Target="https://vimeo.com/516172459" TargetMode="External"/><Relationship Id="rId7" Type="http://schemas.openxmlformats.org/officeDocument/2006/relationships/hyperlink" Target="https://www.accaglobal.com/content/dam/ACCA_National/pk/stu/practice-to-pass/2020zipped/FR%20PTP%20-%20Sep%202020.zip" TargetMode="External"/><Relationship Id="rId12" Type="http://schemas.openxmlformats.org/officeDocument/2006/relationships/hyperlink" Target="https://vimeo.com/455006928" TargetMode="External"/><Relationship Id="rId17" Type="http://schemas.openxmlformats.org/officeDocument/2006/relationships/hyperlink" Target="https://vimeo.com/484327071" TargetMode="External"/><Relationship Id="rId25" Type="http://schemas.openxmlformats.org/officeDocument/2006/relationships/hyperlink" Target="https://preparetopass.b-cdn.net/Year%202021/June/FR%20-%20SIR%20HAMMAD%20SARWAR.rar" TargetMode="External"/><Relationship Id="rId2" Type="http://schemas.openxmlformats.org/officeDocument/2006/relationships/hyperlink" Target="https://www.accaglobal.com/content/dam/ACCA_National/pk/stu/practice-to-pass/2019zipped/FR%20PTP%20-%20Mar%202019.zip" TargetMode="External"/><Relationship Id="rId16" Type="http://schemas.openxmlformats.org/officeDocument/2006/relationships/hyperlink" Target="https://vimeo.com/483940344" TargetMode="External"/><Relationship Id="rId20" Type="http://schemas.openxmlformats.org/officeDocument/2006/relationships/hyperlink" Target="https://vimeo.com/515685470" TargetMode="External"/><Relationship Id="rId29" Type="http://schemas.openxmlformats.org/officeDocument/2006/relationships/hyperlink" Target="https://vimeo.com/556328837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meo.com/317711872" TargetMode="External"/><Relationship Id="rId11" Type="http://schemas.openxmlformats.org/officeDocument/2006/relationships/hyperlink" Target="https://vimeo.com/454690109" TargetMode="External"/><Relationship Id="rId24" Type="http://schemas.openxmlformats.org/officeDocument/2006/relationships/hyperlink" Target="https://vimeo.com/517471786" TargetMode="External"/><Relationship Id="rId5" Type="http://schemas.openxmlformats.org/officeDocument/2006/relationships/hyperlink" Target="https://vimeo.com/317561552" TargetMode="External"/><Relationship Id="rId15" Type="http://schemas.openxmlformats.org/officeDocument/2006/relationships/hyperlink" Target="https://vimeo.com/483429423" TargetMode="External"/><Relationship Id="rId23" Type="http://schemas.openxmlformats.org/officeDocument/2006/relationships/hyperlink" Target="https://vimeo.com/517025126" TargetMode="External"/><Relationship Id="rId28" Type="http://schemas.openxmlformats.org/officeDocument/2006/relationships/hyperlink" Target="https://vimeo.com/555647877" TargetMode="External"/><Relationship Id="rId10" Type="http://schemas.openxmlformats.org/officeDocument/2006/relationships/hyperlink" Target="https://vimeo.com/454295312" TargetMode="External"/><Relationship Id="rId19" Type="http://schemas.openxmlformats.org/officeDocument/2006/relationships/hyperlink" Target="https://preparetopass.b-cdn.net/Year%202021/March/FR%20-%20Mar%2021.zip" TargetMode="External"/><Relationship Id="rId4" Type="http://schemas.openxmlformats.org/officeDocument/2006/relationships/hyperlink" Target="https://vimeo.com/317349048" TargetMode="External"/><Relationship Id="rId9" Type="http://schemas.openxmlformats.org/officeDocument/2006/relationships/hyperlink" Target="https://vimeo.com/453935671" TargetMode="External"/><Relationship Id="rId14" Type="http://schemas.openxmlformats.org/officeDocument/2006/relationships/hyperlink" Target="https://vimeo.com/482954355" TargetMode="External"/><Relationship Id="rId22" Type="http://schemas.openxmlformats.org/officeDocument/2006/relationships/hyperlink" Target="https://vimeo.com/516727293" TargetMode="External"/><Relationship Id="rId27" Type="http://schemas.openxmlformats.org/officeDocument/2006/relationships/hyperlink" Target="https://vimeo.com/555118541" TargetMode="External"/><Relationship Id="rId30" Type="http://schemas.openxmlformats.org/officeDocument/2006/relationships/hyperlink" Target="https://vimeo.com/556500987" TargetMode="Externa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accaglobal.com/content/dam/ACCA_National/pk/stu/practice-to-pass/2020zipped/AA%20PTP%20-%20September%202020.zip" TargetMode="External"/><Relationship Id="rId18" Type="http://schemas.openxmlformats.org/officeDocument/2006/relationships/hyperlink" Target="https://vimeo.com/445813217" TargetMode="External"/><Relationship Id="rId26" Type="http://schemas.openxmlformats.org/officeDocument/2006/relationships/hyperlink" Target="https://vimeo.com/507825076" TargetMode="External"/><Relationship Id="rId39" Type="http://schemas.openxmlformats.org/officeDocument/2006/relationships/hyperlink" Target="https://vimeo.com/583346190" TargetMode="External"/><Relationship Id="rId21" Type="http://schemas.openxmlformats.org/officeDocument/2006/relationships/hyperlink" Target="https://vimeo.com/475755893" TargetMode="External"/><Relationship Id="rId34" Type="http://schemas.openxmlformats.org/officeDocument/2006/relationships/hyperlink" Target="https://vimeo.com/543525918" TargetMode="External"/><Relationship Id="rId42" Type="http://schemas.openxmlformats.org/officeDocument/2006/relationships/hyperlink" Target="https://vimeo.com/584779191" TargetMode="External"/><Relationship Id="rId47" Type="http://schemas.openxmlformats.org/officeDocument/2006/relationships/hyperlink" Target="https://youtu.be/GL3qP71IRWQ" TargetMode="External"/><Relationship Id="rId50" Type="http://schemas.openxmlformats.org/officeDocument/2006/relationships/hyperlink" Target="https://youtu.be/0trXHw2EGx8" TargetMode="External"/><Relationship Id="rId55" Type="http://schemas.openxmlformats.org/officeDocument/2006/relationships/hyperlink" Target="https://youtu.be/JBMQg1QcOsU" TargetMode="External"/><Relationship Id="rId7" Type="http://schemas.openxmlformats.org/officeDocument/2006/relationships/hyperlink" Target="https://www.accaglobal.com/content/dam/ACCA_National/pk/stu/practice-to-pass/2020zipped/AA%20PTP%20-%20Mar%202020.zip" TargetMode="External"/><Relationship Id="rId2" Type="http://schemas.openxmlformats.org/officeDocument/2006/relationships/hyperlink" Target="https://www.accaglobal.com/content/dam/ACCA_National/pk/stu/practice-to-pass/2019zipped/AA%20PTP%20-%20Mar%202019.zip" TargetMode="External"/><Relationship Id="rId16" Type="http://schemas.openxmlformats.org/officeDocument/2006/relationships/hyperlink" Target="https://vimeo.com/445313641" TargetMode="External"/><Relationship Id="rId29" Type="http://schemas.openxmlformats.org/officeDocument/2006/relationships/hyperlink" Target="https://vimeo.com/509117155" TargetMode="External"/><Relationship Id="rId11" Type="http://schemas.openxmlformats.org/officeDocument/2006/relationships/hyperlink" Target="https://vimeo.com/391335864" TargetMode="External"/><Relationship Id="rId24" Type="http://schemas.openxmlformats.org/officeDocument/2006/relationships/hyperlink" Target="https://vimeo.com/476786902" TargetMode="External"/><Relationship Id="rId32" Type="http://schemas.openxmlformats.org/officeDocument/2006/relationships/hyperlink" Target="https://vimeo.com/542484702" TargetMode="External"/><Relationship Id="rId37" Type="http://schemas.openxmlformats.org/officeDocument/2006/relationships/hyperlink" Target="https://preparetopass.b-cdn.net/Year%202021/September/AA_Sep%2021.zip" TargetMode="External"/><Relationship Id="rId40" Type="http://schemas.openxmlformats.org/officeDocument/2006/relationships/hyperlink" Target="https://vimeo.com/583742918" TargetMode="External"/><Relationship Id="rId45" Type="http://schemas.openxmlformats.org/officeDocument/2006/relationships/hyperlink" Target="https://youtu.be/BN1J2x7rEWw" TargetMode="External"/><Relationship Id="rId53" Type="http://schemas.openxmlformats.org/officeDocument/2006/relationships/hyperlink" Target="https://youtu.be/yrEkNIc0XtU" TargetMode="External"/><Relationship Id="rId58" Type="http://schemas.openxmlformats.org/officeDocument/2006/relationships/hyperlink" Target="https://youtu.be/jyCglEhuhWA" TargetMode="External"/><Relationship Id="rId5" Type="http://schemas.openxmlformats.org/officeDocument/2006/relationships/hyperlink" Target="https://vimeo.com/314519754" TargetMode="External"/><Relationship Id="rId61" Type="http://schemas.openxmlformats.org/officeDocument/2006/relationships/hyperlink" Target="https://youtu.be/EmeWE550jUM" TargetMode="External"/><Relationship Id="rId19" Type="http://schemas.openxmlformats.org/officeDocument/2006/relationships/hyperlink" Target="https://www.accaglobal.com/content/dam/ACCA_National/pk/stu/practice-to-pass/2020zipped/AA%20PTP%20-%20Dec%202020.zip" TargetMode="External"/><Relationship Id="rId14" Type="http://schemas.openxmlformats.org/officeDocument/2006/relationships/hyperlink" Target="https://vimeo.com/444566817" TargetMode="External"/><Relationship Id="rId22" Type="http://schemas.openxmlformats.org/officeDocument/2006/relationships/hyperlink" Target="https://vimeo.com/476187893" TargetMode="External"/><Relationship Id="rId27" Type="http://schemas.openxmlformats.org/officeDocument/2006/relationships/hyperlink" Target="https://vimeo.com/508276319" TargetMode="External"/><Relationship Id="rId30" Type="http://schemas.openxmlformats.org/officeDocument/2006/relationships/hyperlink" Target="https://vimeo.com/509641998" TargetMode="External"/><Relationship Id="rId35" Type="http://schemas.openxmlformats.org/officeDocument/2006/relationships/hyperlink" Target="https://vimeo.com/543942086" TargetMode="External"/><Relationship Id="rId43" Type="http://schemas.openxmlformats.org/officeDocument/2006/relationships/hyperlink" Target="https://preparetopass.b-cdn.net/Year%202021/December/AA-DECEMBER-2021-SIR-ATHAR.zip" TargetMode="External"/><Relationship Id="rId48" Type="http://schemas.openxmlformats.org/officeDocument/2006/relationships/hyperlink" Target="https://youtu.be/sAyrDZLiFXc" TargetMode="External"/><Relationship Id="rId56" Type="http://schemas.openxmlformats.org/officeDocument/2006/relationships/hyperlink" Target="https://youtu.be/mcxI2oQv5UE" TargetMode="External"/><Relationship Id="rId8" Type="http://schemas.openxmlformats.org/officeDocument/2006/relationships/hyperlink" Target="https://vimeo.com/390584292" TargetMode="External"/><Relationship Id="rId51" Type="http://schemas.openxmlformats.org/officeDocument/2006/relationships/hyperlink" Target="https://youtu.be/i8_pIFdEXpo" TargetMode="External"/><Relationship Id="rId3" Type="http://schemas.openxmlformats.org/officeDocument/2006/relationships/hyperlink" Target="https://vimeo.com/314062061" TargetMode="External"/><Relationship Id="rId12" Type="http://schemas.openxmlformats.org/officeDocument/2006/relationships/hyperlink" Target="https://vimeo.com/391584340" TargetMode="External"/><Relationship Id="rId17" Type="http://schemas.openxmlformats.org/officeDocument/2006/relationships/hyperlink" Target="https://vimeo.com/445549181" TargetMode="External"/><Relationship Id="rId25" Type="http://schemas.openxmlformats.org/officeDocument/2006/relationships/hyperlink" Target="https://preparetopass.b-cdn.net/Year%202021/March/AA.rar" TargetMode="External"/><Relationship Id="rId33" Type="http://schemas.openxmlformats.org/officeDocument/2006/relationships/hyperlink" Target="https://vimeo.com/543028824" TargetMode="External"/><Relationship Id="rId38" Type="http://schemas.openxmlformats.org/officeDocument/2006/relationships/hyperlink" Target="https://vimeo.com/582841375" TargetMode="External"/><Relationship Id="rId46" Type="http://schemas.openxmlformats.org/officeDocument/2006/relationships/hyperlink" Target="https://youtu.be/V3h49M1eB_o" TargetMode="External"/><Relationship Id="rId59" Type="http://schemas.openxmlformats.org/officeDocument/2006/relationships/hyperlink" Target="https://youtu.be/HowRNvfR11Y" TargetMode="External"/><Relationship Id="rId20" Type="http://schemas.openxmlformats.org/officeDocument/2006/relationships/hyperlink" Target="https://vimeo.com/475402236" TargetMode="External"/><Relationship Id="rId41" Type="http://schemas.openxmlformats.org/officeDocument/2006/relationships/hyperlink" Target="https://vimeo.com/584206328" TargetMode="External"/><Relationship Id="rId54" Type="http://schemas.openxmlformats.org/officeDocument/2006/relationships/hyperlink" Target="https://youtu.be/MfGKRdr6BVc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meo.com/314827875" TargetMode="External"/><Relationship Id="rId15" Type="http://schemas.openxmlformats.org/officeDocument/2006/relationships/hyperlink" Target="https://vimeo.com/444881812" TargetMode="External"/><Relationship Id="rId23" Type="http://schemas.openxmlformats.org/officeDocument/2006/relationships/hyperlink" Target="https://vimeo.com/476547298" TargetMode="External"/><Relationship Id="rId28" Type="http://schemas.openxmlformats.org/officeDocument/2006/relationships/hyperlink" Target="https://vimeo.com/508737572" TargetMode="External"/><Relationship Id="rId36" Type="http://schemas.openxmlformats.org/officeDocument/2006/relationships/hyperlink" Target="https://vimeo.com/544180987" TargetMode="External"/><Relationship Id="rId49" Type="http://schemas.openxmlformats.org/officeDocument/2006/relationships/hyperlink" Target="https://youtu.be/8_ngbrDdkFA" TargetMode="External"/><Relationship Id="rId57" Type="http://schemas.openxmlformats.org/officeDocument/2006/relationships/hyperlink" Target="https://preparetopass.b-cdn.net/Year%202022/SEPTEMBER%202022/SIR%20AHMED%20MUMTAZ%20-%20AA.zip" TargetMode="External"/><Relationship Id="rId10" Type="http://schemas.openxmlformats.org/officeDocument/2006/relationships/hyperlink" Target="https://vimeo.com/391082137" TargetMode="External"/><Relationship Id="rId31" Type="http://schemas.openxmlformats.org/officeDocument/2006/relationships/hyperlink" Target="https://preparetopass.b-cdn.net/Year%202021/June/AA%20-%20SIR%20AHMED%20MUMTAZ.rar" TargetMode="External"/><Relationship Id="rId44" Type="http://schemas.openxmlformats.org/officeDocument/2006/relationships/hyperlink" Target="https://youtu.be/p-6uHQSaHpY" TargetMode="External"/><Relationship Id="rId52" Type="http://schemas.openxmlformats.org/officeDocument/2006/relationships/hyperlink" Target="https://preparetopass.b-cdn.net/Year%202021/March/Athar%20Mehmood.zip" TargetMode="External"/><Relationship Id="rId60" Type="http://schemas.openxmlformats.org/officeDocument/2006/relationships/hyperlink" Target="https://youtu.be/kd2MKSrFl4c" TargetMode="External"/><Relationship Id="rId4" Type="http://schemas.openxmlformats.org/officeDocument/2006/relationships/hyperlink" Target="https://vimeo.com/314276943" TargetMode="External"/><Relationship Id="rId9" Type="http://schemas.openxmlformats.org/officeDocument/2006/relationships/hyperlink" Target="https://vimeo.com/390828797" TargetMode="External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accaglobal.com/content/dam/ACCA_National/pk/stu/practice-to-pass/2020zipped/FM%20PTP%20-%20September%202020.zip" TargetMode="External"/><Relationship Id="rId18" Type="http://schemas.openxmlformats.org/officeDocument/2006/relationships/hyperlink" Target="https://vimeo.com/445922199" TargetMode="External"/><Relationship Id="rId26" Type="http://schemas.openxmlformats.org/officeDocument/2006/relationships/hyperlink" Target="https://vimeo.com/512875584" TargetMode="External"/><Relationship Id="rId39" Type="http://schemas.openxmlformats.org/officeDocument/2006/relationships/hyperlink" Target="https://youtu.be/0k76_i1xb0E" TargetMode="External"/><Relationship Id="rId21" Type="http://schemas.openxmlformats.org/officeDocument/2006/relationships/hyperlink" Target="https://vimeo.com/480637244" TargetMode="External"/><Relationship Id="rId34" Type="http://schemas.openxmlformats.org/officeDocument/2006/relationships/hyperlink" Target="https://vimeo.com/552756690" TargetMode="External"/><Relationship Id="rId42" Type="http://schemas.openxmlformats.org/officeDocument/2006/relationships/hyperlink" Target="https://youtu.be/RkiglO_d10E" TargetMode="External"/><Relationship Id="rId7" Type="http://schemas.openxmlformats.org/officeDocument/2006/relationships/hyperlink" Target="https://www.accaglobal.com/content/dam/ACCA_National/pk/stu/practice-to-pass/2020zipped/FM%20PTP%20-%20Mar%202020.zip" TargetMode="External"/><Relationship Id="rId2" Type="http://schemas.openxmlformats.org/officeDocument/2006/relationships/hyperlink" Target="https://www.accaglobal.com/content/dam/ACCA_National/pk/stu/practice-to-pass/2019zipped/FM%20PTP%20-%20Mar%202019.zip" TargetMode="External"/><Relationship Id="rId16" Type="http://schemas.openxmlformats.org/officeDocument/2006/relationships/hyperlink" Target="https://vimeo.com/445592558" TargetMode="External"/><Relationship Id="rId29" Type="http://schemas.openxmlformats.org/officeDocument/2006/relationships/hyperlink" Target="https://vimeo.com/514167394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meo.com/317504510" TargetMode="External"/><Relationship Id="rId11" Type="http://schemas.openxmlformats.org/officeDocument/2006/relationships/hyperlink" Target="https://vimeo.com/391332718" TargetMode="External"/><Relationship Id="rId24" Type="http://schemas.openxmlformats.org/officeDocument/2006/relationships/hyperlink" Target="https://vimeo.com/481960540" TargetMode="External"/><Relationship Id="rId32" Type="http://schemas.openxmlformats.org/officeDocument/2006/relationships/hyperlink" Target="https://vimeo.com/551796965" TargetMode="External"/><Relationship Id="rId37" Type="http://schemas.openxmlformats.org/officeDocument/2006/relationships/hyperlink" Target="https://preparetopass.b-cdn.net/Year%202021/March/Ejaz%20Khan.zip" TargetMode="External"/><Relationship Id="rId40" Type="http://schemas.openxmlformats.org/officeDocument/2006/relationships/hyperlink" Target="https://youtu.be/8E3b9heZzuI" TargetMode="External"/><Relationship Id="rId45" Type="http://schemas.openxmlformats.org/officeDocument/2006/relationships/hyperlink" Target="https://youtu.be/Mh8g2Zi8VVk" TargetMode="External"/><Relationship Id="rId5" Type="http://schemas.openxmlformats.org/officeDocument/2006/relationships/hyperlink" Target="https://vimeo.com/317345339" TargetMode="External"/><Relationship Id="rId15" Type="http://schemas.openxmlformats.org/officeDocument/2006/relationships/hyperlink" Target="https://vimeo.com/445578948" TargetMode="External"/><Relationship Id="rId23" Type="http://schemas.openxmlformats.org/officeDocument/2006/relationships/hyperlink" Target="https://vimeo.com/481571794" TargetMode="External"/><Relationship Id="rId28" Type="http://schemas.openxmlformats.org/officeDocument/2006/relationships/hyperlink" Target="https://vimeo.com/513810917" TargetMode="External"/><Relationship Id="rId36" Type="http://schemas.openxmlformats.org/officeDocument/2006/relationships/hyperlink" Target="https://vimeo.com/553762085" TargetMode="External"/><Relationship Id="rId10" Type="http://schemas.openxmlformats.org/officeDocument/2006/relationships/hyperlink" Target="https://vimeo.com/391079578" TargetMode="External"/><Relationship Id="rId19" Type="http://schemas.openxmlformats.org/officeDocument/2006/relationships/hyperlink" Target="https://www.accaglobal.com/content/dam/ACCA_National/pk/stu/practice-to-pass/2020zipped/FM%20PTP%20-%20Dec%202020.zip" TargetMode="External"/><Relationship Id="rId31" Type="http://schemas.openxmlformats.org/officeDocument/2006/relationships/hyperlink" Target="https://preparetopass.b-cdn.net/Year%202021/June/FM%20-%20SIR%20QUAID%20JOHAR.rar" TargetMode="External"/><Relationship Id="rId44" Type="http://schemas.openxmlformats.org/officeDocument/2006/relationships/hyperlink" Target="https://youtu.be/5VxuOQPne28" TargetMode="External"/><Relationship Id="rId4" Type="http://schemas.openxmlformats.org/officeDocument/2006/relationships/hyperlink" Target="https://vimeo.com/317124502" TargetMode="External"/><Relationship Id="rId9" Type="http://schemas.openxmlformats.org/officeDocument/2006/relationships/hyperlink" Target="https://vimeo.com/390827148" TargetMode="External"/><Relationship Id="rId14" Type="http://schemas.openxmlformats.org/officeDocument/2006/relationships/hyperlink" Target="https://vimeo.com/444795442" TargetMode="External"/><Relationship Id="rId22" Type="http://schemas.openxmlformats.org/officeDocument/2006/relationships/hyperlink" Target="https://vimeo.com/481097461" TargetMode="External"/><Relationship Id="rId27" Type="http://schemas.openxmlformats.org/officeDocument/2006/relationships/hyperlink" Target="https://vimeo.com/513252450" TargetMode="External"/><Relationship Id="rId30" Type="http://schemas.openxmlformats.org/officeDocument/2006/relationships/hyperlink" Target="https://vimeo.com/514572914" TargetMode="External"/><Relationship Id="rId35" Type="http://schemas.openxmlformats.org/officeDocument/2006/relationships/hyperlink" Target="https://vimeo.com/553295037" TargetMode="External"/><Relationship Id="rId43" Type="http://schemas.openxmlformats.org/officeDocument/2006/relationships/hyperlink" Target="https://youtu.be/MnBKvpTFkUo" TargetMode="External"/><Relationship Id="rId8" Type="http://schemas.openxmlformats.org/officeDocument/2006/relationships/hyperlink" Target="https://vimeo.com/390586603" TargetMode="External"/><Relationship Id="rId3" Type="http://schemas.openxmlformats.org/officeDocument/2006/relationships/hyperlink" Target="https://vimeo.com/316583396" TargetMode="External"/><Relationship Id="rId12" Type="http://schemas.openxmlformats.org/officeDocument/2006/relationships/hyperlink" Target="https://vimeo.com/391582215" TargetMode="External"/><Relationship Id="rId17" Type="http://schemas.openxmlformats.org/officeDocument/2006/relationships/hyperlink" Target="https://vimeo.com/445659290" TargetMode="External"/><Relationship Id="rId25" Type="http://schemas.openxmlformats.org/officeDocument/2006/relationships/hyperlink" Target="https://preparetopass.b-cdn.net/Year%202021/March/FM_Mar_2021.zip" TargetMode="External"/><Relationship Id="rId33" Type="http://schemas.openxmlformats.org/officeDocument/2006/relationships/hyperlink" Target="https://vimeo.com/552267830" TargetMode="External"/><Relationship Id="rId38" Type="http://schemas.openxmlformats.org/officeDocument/2006/relationships/hyperlink" Target="https://youtu.be/1PRLv_vDbVw" TargetMode="External"/><Relationship Id="rId20" Type="http://schemas.openxmlformats.org/officeDocument/2006/relationships/hyperlink" Target="https://vimeo.com/480182038" TargetMode="External"/><Relationship Id="rId41" Type="http://schemas.openxmlformats.org/officeDocument/2006/relationships/hyperlink" Target="https://youtu.be/BF4_ijTFapE" TargetMode="External"/></Relationships>
</file>

<file path=ppt/slides/_rels/slide16.xml.rels><?xml version="1.0" encoding="UTF-8" standalone="yes"?>
<Relationships xmlns="http://schemas.openxmlformats.org/package/2006/relationships"><Relationship Id="rId26" Type="http://schemas.openxmlformats.org/officeDocument/2006/relationships/hyperlink" Target="https://vimeo.com/390581118" TargetMode="External"/><Relationship Id="rId21" Type="http://schemas.openxmlformats.org/officeDocument/2006/relationships/hyperlink" Target="https://vimeo.com/372853003" TargetMode="External"/><Relationship Id="rId42" Type="http://schemas.openxmlformats.org/officeDocument/2006/relationships/hyperlink" Target="https://vimeo.com/479295864" TargetMode="External"/><Relationship Id="rId47" Type="http://schemas.openxmlformats.org/officeDocument/2006/relationships/hyperlink" Target="https://vimeo.com/511455637" TargetMode="External"/><Relationship Id="rId63" Type="http://schemas.openxmlformats.org/officeDocument/2006/relationships/hyperlink" Target="https://youtu.be/kqcizjXuC5I" TargetMode="External"/><Relationship Id="rId68" Type="http://schemas.openxmlformats.org/officeDocument/2006/relationships/hyperlink" Target="https://youtu.be/6vyAf3KnEew" TargetMode="External"/><Relationship Id="rId2" Type="http://schemas.openxmlformats.org/officeDocument/2006/relationships/hyperlink" Target="https://www.accaglobal.com/content/dam/ACCA_National/pk/stu/practice-to-pass/2019zipped/SBL%20PTP%20-%20Mar%202019.zip" TargetMode="External"/><Relationship Id="rId16" Type="http://schemas.openxmlformats.org/officeDocument/2006/relationships/hyperlink" Target="https://vimeo.com/355169444" TargetMode="External"/><Relationship Id="rId29" Type="http://schemas.openxmlformats.org/officeDocument/2006/relationships/hyperlink" Target="https://vimeo.com/391334263" TargetMode="External"/><Relationship Id="rId11" Type="http://schemas.openxmlformats.org/officeDocument/2006/relationships/hyperlink" Target="https://vimeo.com/332506117" TargetMode="External"/><Relationship Id="rId24" Type="http://schemas.openxmlformats.org/officeDocument/2006/relationships/hyperlink" Target="https://vimeo.com/373548551" TargetMode="External"/><Relationship Id="rId32" Type="http://schemas.openxmlformats.org/officeDocument/2006/relationships/hyperlink" Target="https://vimeo.com/446792164" TargetMode="External"/><Relationship Id="rId37" Type="http://schemas.openxmlformats.org/officeDocument/2006/relationships/hyperlink" Target="https://www.accaglobal.com/content/dam/ACCA_National/pk/stu/practice-to-pass/2020zipped/SBL%20PTP%20-%20Dec%202020.zip" TargetMode="External"/><Relationship Id="rId40" Type="http://schemas.openxmlformats.org/officeDocument/2006/relationships/hyperlink" Target="https://vimeo.com/478364147" TargetMode="External"/><Relationship Id="rId45" Type="http://schemas.openxmlformats.org/officeDocument/2006/relationships/hyperlink" Target="https://vimeo.com/510552607" TargetMode="External"/><Relationship Id="rId53" Type="http://schemas.openxmlformats.org/officeDocument/2006/relationships/hyperlink" Target="https://vimeo.com/543945251" TargetMode="External"/><Relationship Id="rId58" Type="http://schemas.openxmlformats.org/officeDocument/2006/relationships/hyperlink" Target="https://vimeo.com/586146089" TargetMode="External"/><Relationship Id="rId66" Type="http://schemas.openxmlformats.org/officeDocument/2006/relationships/hyperlink" Target="https://youtu.be/Pjk_QtMVeaU" TargetMode="External"/><Relationship Id="rId74" Type="http://schemas.openxmlformats.org/officeDocument/2006/relationships/hyperlink" Target="https://youtu.be/SbD9wIwNhXc" TargetMode="External"/><Relationship Id="rId5" Type="http://schemas.openxmlformats.org/officeDocument/2006/relationships/hyperlink" Target="https://vimeo.com/315682060" TargetMode="External"/><Relationship Id="rId61" Type="http://schemas.openxmlformats.org/officeDocument/2006/relationships/hyperlink" Target="https://preparetopass.b-cdn.net/Year%202021/December/SBL-%20FASEEHA%20NASEER.zip" TargetMode="External"/><Relationship Id="rId19" Type="http://schemas.openxmlformats.org/officeDocument/2006/relationships/hyperlink" Target="https://www.accaglobal.com/content/dam/ACCA_National/pk/stu/practice-to-pass/2019zipped/SBL%20PTP%20-%20Dec%202019.zip" TargetMode="External"/><Relationship Id="rId14" Type="http://schemas.openxmlformats.org/officeDocument/2006/relationships/hyperlink" Target="https://vimeo.com/354738123" TargetMode="External"/><Relationship Id="rId22" Type="http://schemas.openxmlformats.org/officeDocument/2006/relationships/hyperlink" Target="https://vimeo.com/373107353" TargetMode="External"/><Relationship Id="rId27" Type="http://schemas.openxmlformats.org/officeDocument/2006/relationships/hyperlink" Target="https://vimeo.com/390829824" TargetMode="External"/><Relationship Id="rId30" Type="http://schemas.openxmlformats.org/officeDocument/2006/relationships/hyperlink" Target="https://vimeo.com/391583294" TargetMode="External"/><Relationship Id="rId35" Type="http://schemas.openxmlformats.org/officeDocument/2006/relationships/hyperlink" Target="https://vimeo.com/447795233" TargetMode="External"/><Relationship Id="rId43" Type="http://schemas.openxmlformats.org/officeDocument/2006/relationships/hyperlink" Target="https://preparetopass.b-cdn.net/Year%202021/March/SBL.rar" TargetMode="External"/><Relationship Id="rId48" Type="http://schemas.openxmlformats.org/officeDocument/2006/relationships/hyperlink" Target="https://vimeo.com/511918627" TargetMode="External"/><Relationship Id="rId56" Type="http://schemas.openxmlformats.org/officeDocument/2006/relationships/hyperlink" Target="https://vimeo.com/594666530" TargetMode="External"/><Relationship Id="rId64" Type="http://schemas.openxmlformats.org/officeDocument/2006/relationships/hyperlink" Target="https://youtu.be/aSbvTES0ZiA" TargetMode="External"/><Relationship Id="rId69" Type="http://schemas.openxmlformats.org/officeDocument/2006/relationships/hyperlink" Target="https://youtu.be/w8Mp3CoppzU" TargetMode="External"/><Relationship Id="rId8" Type="http://schemas.openxmlformats.org/officeDocument/2006/relationships/hyperlink" Target="https://vimeo.com/331837864" TargetMode="External"/><Relationship Id="rId51" Type="http://schemas.openxmlformats.org/officeDocument/2006/relationships/hyperlink" Target="https://vimeo.com/543032254" TargetMode="External"/><Relationship Id="rId72" Type="http://schemas.openxmlformats.org/officeDocument/2006/relationships/hyperlink" Target="https://preparetopass.b-cdn.net/Year%202022/SEPTEMBER%202022/SIR%20HASSAN%20DOSSANI%20-%20SBL.zip" TargetMode="External"/><Relationship Id="rId3" Type="http://schemas.openxmlformats.org/officeDocument/2006/relationships/hyperlink" Target="https://vimeo.com/315259357" TargetMode="External"/><Relationship Id="rId12" Type="http://schemas.openxmlformats.org/officeDocument/2006/relationships/hyperlink" Target="https://vimeo.com/332728137" TargetMode="External"/><Relationship Id="rId17" Type="http://schemas.openxmlformats.org/officeDocument/2006/relationships/hyperlink" Target="https://vimeo.com/355387768" TargetMode="External"/><Relationship Id="rId25" Type="http://schemas.openxmlformats.org/officeDocument/2006/relationships/hyperlink" Target="https://www.accaglobal.com/content/dam/ACCA_National/pk/stu/practice-to-pass/2020zipped/SBL%20PTP%20-%20Mar%202020.zip" TargetMode="External"/><Relationship Id="rId33" Type="http://schemas.openxmlformats.org/officeDocument/2006/relationships/hyperlink" Target="https://vimeo.com/447123092" TargetMode="External"/><Relationship Id="rId38" Type="http://schemas.openxmlformats.org/officeDocument/2006/relationships/hyperlink" Target="https://vimeo.com/477492177" TargetMode="External"/><Relationship Id="rId46" Type="http://schemas.openxmlformats.org/officeDocument/2006/relationships/hyperlink" Target="https://vimeo.com/510992275" TargetMode="External"/><Relationship Id="rId59" Type="http://schemas.openxmlformats.org/officeDocument/2006/relationships/hyperlink" Target="https://vimeo.com/586647651" TargetMode="External"/><Relationship Id="rId67" Type="http://schemas.openxmlformats.org/officeDocument/2006/relationships/hyperlink" Target="https://preparetopass.b-cdn.net/Year%202021/March/Hassan%20Dossani.zip" TargetMode="External"/><Relationship Id="rId20" Type="http://schemas.openxmlformats.org/officeDocument/2006/relationships/hyperlink" Target="https://vimeo.com/372598311" TargetMode="External"/><Relationship Id="rId41" Type="http://schemas.openxmlformats.org/officeDocument/2006/relationships/hyperlink" Target="https://vimeo.com/478840580" TargetMode="External"/><Relationship Id="rId54" Type="http://schemas.openxmlformats.org/officeDocument/2006/relationships/hyperlink" Target="https://vimeo.com/544181166" TargetMode="External"/><Relationship Id="rId62" Type="http://schemas.openxmlformats.org/officeDocument/2006/relationships/hyperlink" Target="https://youtu.be/6pDFB1pZXd0" TargetMode="External"/><Relationship Id="rId70" Type="http://schemas.openxmlformats.org/officeDocument/2006/relationships/hyperlink" Target="https://youtu.be/vXHCRajRzMY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meo.com/315912750" TargetMode="External"/><Relationship Id="rId15" Type="http://schemas.openxmlformats.org/officeDocument/2006/relationships/hyperlink" Target="https://vimeo.com/354940655" TargetMode="External"/><Relationship Id="rId23" Type="http://schemas.openxmlformats.org/officeDocument/2006/relationships/hyperlink" Target="https://vimeo.com/373372041" TargetMode="External"/><Relationship Id="rId28" Type="http://schemas.openxmlformats.org/officeDocument/2006/relationships/hyperlink" Target="https://vimeo.com/391080740" TargetMode="External"/><Relationship Id="rId36" Type="http://schemas.openxmlformats.org/officeDocument/2006/relationships/hyperlink" Target="https://vimeo.com/448066863" TargetMode="External"/><Relationship Id="rId49" Type="http://schemas.openxmlformats.org/officeDocument/2006/relationships/hyperlink" Target="https://preparetopass.b-cdn.net/Year%202021/June/SBL%20-%20SIR%20HASSAN%20DOSSANI.rar" TargetMode="External"/><Relationship Id="rId57" Type="http://schemas.openxmlformats.org/officeDocument/2006/relationships/hyperlink" Target="https://vimeo.com/585680396" TargetMode="External"/><Relationship Id="rId10" Type="http://schemas.openxmlformats.org/officeDocument/2006/relationships/hyperlink" Target="https://vimeo.com/332276718" TargetMode="External"/><Relationship Id="rId31" Type="http://schemas.openxmlformats.org/officeDocument/2006/relationships/hyperlink" Target="https://www.accaglobal.com/content/dam/ACCA_National/pk/stu/practice-to-pass/2020zipped/SBL%20PTP%20-%20Sep%202020.zip" TargetMode="External"/><Relationship Id="rId44" Type="http://schemas.openxmlformats.org/officeDocument/2006/relationships/hyperlink" Target="https://vimeo.com/510101796" TargetMode="External"/><Relationship Id="rId52" Type="http://schemas.openxmlformats.org/officeDocument/2006/relationships/hyperlink" Target="https://vimeo.com/543526199" TargetMode="External"/><Relationship Id="rId60" Type="http://schemas.openxmlformats.org/officeDocument/2006/relationships/hyperlink" Target="https://vimeo.com/587053057" TargetMode="External"/><Relationship Id="rId65" Type="http://schemas.openxmlformats.org/officeDocument/2006/relationships/hyperlink" Target="https://youtu.be/tyIf2Xqmij8" TargetMode="External"/><Relationship Id="rId73" Type="http://schemas.openxmlformats.org/officeDocument/2006/relationships/hyperlink" Target="https://youtu.be/BRkZY9kQZEg" TargetMode="External"/><Relationship Id="rId4" Type="http://schemas.openxmlformats.org/officeDocument/2006/relationships/hyperlink" Target="https://vimeo.com/315476101" TargetMode="External"/><Relationship Id="rId9" Type="http://schemas.openxmlformats.org/officeDocument/2006/relationships/hyperlink" Target="https://vimeo.com/332047586" TargetMode="External"/><Relationship Id="rId13" Type="http://schemas.openxmlformats.org/officeDocument/2006/relationships/hyperlink" Target="https://www.accaglobal.com/content/dam/ACCA_National/pk/stu/practice-to-pass/2019zipped/SBL%20PTP%20-%20Sep%202019.zip" TargetMode="External"/><Relationship Id="rId18" Type="http://schemas.openxmlformats.org/officeDocument/2006/relationships/hyperlink" Target="https://vimeo.com/355609167" TargetMode="External"/><Relationship Id="rId39" Type="http://schemas.openxmlformats.org/officeDocument/2006/relationships/hyperlink" Target="https://vimeo.com/477911715" TargetMode="External"/><Relationship Id="rId34" Type="http://schemas.openxmlformats.org/officeDocument/2006/relationships/hyperlink" Target="https://vimeo.com/447459739" TargetMode="External"/><Relationship Id="rId50" Type="http://schemas.openxmlformats.org/officeDocument/2006/relationships/hyperlink" Target="https://vimeo.com/542490491" TargetMode="External"/><Relationship Id="rId55" Type="http://schemas.openxmlformats.org/officeDocument/2006/relationships/hyperlink" Target="https://preparetopass.b-cdn.net/Year%202021/September/Sir%20Hassan%20Dossani%20-%20SBL.rar" TargetMode="External"/><Relationship Id="rId7" Type="http://schemas.openxmlformats.org/officeDocument/2006/relationships/hyperlink" Target="https://www.accaglobal.com/content/dam/ACCA_National/pk/stu/practice-to-pass/2019zipped/SBL%20PTP%20-%20Jun%202019.zip" TargetMode="External"/><Relationship Id="rId71" Type="http://schemas.openxmlformats.org/officeDocument/2006/relationships/hyperlink" Target="https://youtu.be/4l5HHUV25WQ" TargetMode="Externa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hyperlink" Target="https://vimeo.com/356054250" TargetMode="External"/><Relationship Id="rId18" Type="http://schemas.openxmlformats.org/officeDocument/2006/relationships/hyperlink" Target="https://www.accaglobal.com/content/dam/ACCA_National/pk/stu/practice-to-pass/2020zipped/SBR%20PTP%20-%20Sep%202020.zip" TargetMode="External"/><Relationship Id="rId26" Type="http://schemas.openxmlformats.org/officeDocument/2006/relationships/hyperlink" Target="https://vimeo.com/483429376" TargetMode="External"/><Relationship Id="rId39" Type="http://schemas.openxmlformats.org/officeDocument/2006/relationships/hyperlink" Target="https://vimeo.com/555642442" TargetMode="External"/><Relationship Id="rId21" Type="http://schemas.openxmlformats.org/officeDocument/2006/relationships/hyperlink" Target="https://vimeo.com/451274712" TargetMode="External"/><Relationship Id="rId34" Type="http://schemas.openxmlformats.org/officeDocument/2006/relationships/hyperlink" Target="https://vimeo.com/517019039" TargetMode="External"/><Relationship Id="rId42" Type="http://schemas.openxmlformats.org/officeDocument/2006/relationships/hyperlink" Target="https://preparetopass.b-cdn.net/Year%202021/September/Sir%20Zubair%20Saleem%20-%20SBR.rar" TargetMode="External"/><Relationship Id="rId47" Type="http://schemas.openxmlformats.org/officeDocument/2006/relationships/hyperlink" Target="https://vimeo.com/594285583" TargetMode="External"/><Relationship Id="rId50" Type="http://schemas.openxmlformats.org/officeDocument/2006/relationships/hyperlink" Target="https://youtu.be/qRL8DBXz_e4" TargetMode="External"/><Relationship Id="rId55" Type="http://schemas.openxmlformats.org/officeDocument/2006/relationships/hyperlink" Target="https://youtu.be/KetMK6eqnTg" TargetMode="External"/><Relationship Id="rId7" Type="http://schemas.openxmlformats.org/officeDocument/2006/relationships/hyperlink" Target="https://www.accaglobal.com/content/dam/ACCA_National/pk/stu/practice-to-pass/2019zipped/SBR%20PTP%20-%20Jun%202019.zip" TargetMode="External"/><Relationship Id="rId2" Type="http://schemas.openxmlformats.org/officeDocument/2006/relationships/hyperlink" Target="https://www.accaglobal.com/content/dam/ACCA_National/pk/stu/practice-to-pass/2019zipped/SBR%20PTP%20-%20Mar%202019.zip" TargetMode="External"/><Relationship Id="rId16" Type="http://schemas.openxmlformats.org/officeDocument/2006/relationships/hyperlink" Target="https://vimeo.com/356756614" TargetMode="External"/><Relationship Id="rId29" Type="http://schemas.openxmlformats.org/officeDocument/2006/relationships/hyperlink" Target="https://vimeo.com/484766703" TargetMode="External"/><Relationship Id="rId11" Type="http://schemas.openxmlformats.org/officeDocument/2006/relationships/hyperlink" Target="https://vimeo.com/334155628" TargetMode="External"/><Relationship Id="rId24" Type="http://schemas.openxmlformats.org/officeDocument/2006/relationships/hyperlink" Target="https://www.accaglobal.com/content/dam/ACCA_National/pk/stu/practice-to-pass/2020zipped/SBR%20PTP%20-%20Dec%202020.zip" TargetMode="External"/><Relationship Id="rId32" Type="http://schemas.openxmlformats.org/officeDocument/2006/relationships/hyperlink" Target="https://vimeo.com/516177587" TargetMode="External"/><Relationship Id="rId37" Type="http://schemas.openxmlformats.org/officeDocument/2006/relationships/hyperlink" Target="https://vimeo.com/554654431" TargetMode="External"/><Relationship Id="rId40" Type="http://schemas.openxmlformats.org/officeDocument/2006/relationships/hyperlink" Target="https://vimeo.com/556332402" TargetMode="External"/><Relationship Id="rId45" Type="http://schemas.openxmlformats.org/officeDocument/2006/relationships/hyperlink" Target="https://vimeo.com/592655700" TargetMode="External"/><Relationship Id="rId53" Type="http://schemas.openxmlformats.org/officeDocument/2006/relationships/hyperlink" Target="https://youtu.be/sT3W_cU9LpM" TargetMode="External"/><Relationship Id="rId58" Type="http://schemas.openxmlformats.org/officeDocument/2006/relationships/hyperlink" Target="https://youtu.be/FDe_QxM9uXA" TargetMode="External"/><Relationship Id="rId5" Type="http://schemas.openxmlformats.org/officeDocument/2006/relationships/hyperlink" Target="https://vimeo.com/318592846" TargetMode="External"/><Relationship Id="rId61" Type="http://schemas.openxmlformats.org/officeDocument/2006/relationships/hyperlink" Target="https://youtu.be/0x-ubAe4jPo" TargetMode="External"/><Relationship Id="rId19" Type="http://schemas.openxmlformats.org/officeDocument/2006/relationships/hyperlink" Target="https://vimeo.com/450576908" TargetMode="External"/><Relationship Id="rId14" Type="http://schemas.openxmlformats.org/officeDocument/2006/relationships/hyperlink" Target="https://vimeo.com/356265261" TargetMode="External"/><Relationship Id="rId22" Type="http://schemas.openxmlformats.org/officeDocument/2006/relationships/hyperlink" Target="https://vimeo.com/451855822" TargetMode="External"/><Relationship Id="rId27" Type="http://schemas.openxmlformats.org/officeDocument/2006/relationships/hyperlink" Target="https://vimeo.com/484327055" TargetMode="External"/><Relationship Id="rId30" Type="http://schemas.openxmlformats.org/officeDocument/2006/relationships/hyperlink" Target="https://preparetopass.b-cdn.net/Year%202021/March/SBR_Mar_2021.zip" TargetMode="External"/><Relationship Id="rId35" Type="http://schemas.openxmlformats.org/officeDocument/2006/relationships/hyperlink" Target="https://vimeo.com/517479317" TargetMode="External"/><Relationship Id="rId43" Type="http://schemas.openxmlformats.org/officeDocument/2006/relationships/hyperlink" Target="https://vimeo.com/591494378" TargetMode="External"/><Relationship Id="rId48" Type="http://schemas.openxmlformats.org/officeDocument/2006/relationships/hyperlink" Target="https://preparetopass.b-cdn.net/Year%202021/December/SBR_DEC_21.zip" TargetMode="External"/><Relationship Id="rId56" Type="http://schemas.openxmlformats.org/officeDocument/2006/relationships/hyperlink" Target="https://youtu.be/rTLIXj_iKHU" TargetMode="External"/><Relationship Id="rId8" Type="http://schemas.openxmlformats.org/officeDocument/2006/relationships/hyperlink" Target="https://vimeo.com/332870207" TargetMode="External"/><Relationship Id="rId51" Type="http://schemas.openxmlformats.org/officeDocument/2006/relationships/hyperlink" Target="https://youtu.be/HzgvXM8lvbo" TargetMode="External"/><Relationship Id="rId3" Type="http://schemas.openxmlformats.org/officeDocument/2006/relationships/hyperlink" Target="https://vimeo.com/318067759" TargetMode="External"/><Relationship Id="rId12" Type="http://schemas.openxmlformats.org/officeDocument/2006/relationships/hyperlink" Target="https://www.accaglobal.com/content/dam/ACCA_National/pk/stu/practice-to-pass/2019zipped/SBR%20PTP%20-%20Sep%202019.zip" TargetMode="External"/><Relationship Id="rId17" Type="http://schemas.openxmlformats.org/officeDocument/2006/relationships/hyperlink" Target="https://vimeo.com/356975907" TargetMode="External"/><Relationship Id="rId25" Type="http://schemas.openxmlformats.org/officeDocument/2006/relationships/hyperlink" Target="https://vimeo.com/482954363" TargetMode="External"/><Relationship Id="rId33" Type="http://schemas.openxmlformats.org/officeDocument/2006/relationships/hyperlink" Target="https://vimeo.com/516653850" TargetMode="External"/><Relationship Id="rId38" Type="http://schemas.openxmlformats.org/officeDocument/2006/relationships/hyperlink" Target="https://vimeo.com/555127832" TargetMode="External"/><Relationship Id="rId46" Type="http://schemas.openxmlformats.org/officeDocument/2006/relationships/hyperlink" Target="https://vimeo.com/593220643" TargetMode="External"/><Relationship Id="rId59" Type="http://schemas.openxmlformats.org/officeDocument/2006/relationships/hyperlink" Target="https://youtu.be/y4O-KnOyPhg" TargetMode="External"/><Relationship Id="rId20" Type="http://schemas.openxmlformats.org/officeDocument/2006/relationships/hyperlink" Target="https://vimeo.com/451104435" TargetMode="External"/><Relationship Id="rId41" Type="http://schemas.openxmlformats.org/officeDocument/2006/relationships/hyperlink" Target="https://vimeo.com/556500742" TargetMode="External"/><Relationship Id="rId54" Type="http://schemas.openxmlformats.org/officeDocument/2006/relationships/hyperlink" Target="https://preparetopass.b-cdn.net/Year%202021/March/Mustafa%20Mirchawala.zip" TargetMode="External"/><Relationship Id="rId62" Type="http://schemas.openxmlformats.org/officeDocument/2006/relationships/hyperlink" Target="https://youtu.be/Lw6vblJCTO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meo.com/318862610" TargetMode="External"/><Relationship Id="rId15" Type="http://schemas.openxmlformats.org/officeDocument/2006/relationships/hyperlink" Target="https://vimeo.com/356501054" TargetMode="External"/><Relationship Id="rId23" Type="http://schemas.openxmlformats.org/officeDocument/2006/relationships/hyperlink" Target="https://vimeo.com/451991462" TargetMode="External"/><Relationship Id="rId28" Type="http://schemas.openxmlformats.org/officeDocument/2006/relationships/hyperlink" Target="https://vimeo.com/484327056" TargetMode="External"/><Relationship Id="rId36" Type="http://schemas.openxmlformats.org/officeDocument/2006/relationships/hyperlink" Target="https://preparetopass.b-cdn.net/Year%202021/March/SBR%20-%20SIR%20DANISH%20LALWANI.rar" TargetMode="External"/><Relationship Id="rId49" Type="http://schemas.openxmlformats.org/officeDocument/2006/relationships/hyperlink" Target="https://youtu.be/7ywQVNJZQK4" TargetMode="External"/><Relationship Id="rId57" Type="http://schemas.openxmlformats.org/officeDocument/2006/relationships/hyperlink" Target="https://youtu.be/yRva4HYTM4Q" TargetMode="External"/><Relationship Id="rId10" Type="http://schemas.openxmlformats.org/officeDocument/2006/relationships/hyperlink" Target="https://vimeo.com/333981222" TargetMode="External"/><Relationship Id="rId31" Type="http://schemas.openxmlformats.org/officeDocument/2006/relationships/hyperlink" Target="https://vimeo.com/515685014" TargetMode="External"/><Relationship Id="rId44" Type="http://schemas.openxmlformats.org/officeDocument/2006/relationships/hyperlink" Target="https://vimeo.com/592092489" TargetMode="External"/><Relationship Id="rId52" Type="http://schemas.openxmlformats.org/officeDocument/2006/relationships/hyperlink" Target="https://youtu.be/aXlC671Iw1g" TargetMode="External"/><Relationship Id="rId60" Type="http://schemas.openxmlformats.org/officeDocument/2006/relationships/hyperlink" Target="https://youtu.be/sUeRqVuNOhQ" TargetMode="External"/><Relationship Id="rId4" Type="http://schemas.openxmlformats.org/officeDocument/2006/relationships/hyperlink" Target="https://vimeo.com/318296520" TargetMode="External"/><Relationship Id="rId9" Type="http://schemas.openxmlformats.org/officeDocument/2006/relationships/hyperlink" Target="https://vimeo.com/332988098" TargetMode="External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accaglobal.com/content/dam/ACCA_National/pk/stu/practice-to-pass/2020zipped/AFM%20PTP%20-%20Dec%202020.zip" TargetMode="External"/><Relationship Id="rId18" Type="http://schemas.openxmlformats.org/officeDocument/2006/relationships/hyperlink" Target="https://vimeo.com/481960594" TargetMode="External"/><Relationship Id="rId26" Type="http://schemas.openxmlformats.org/officeDocument/2006/relationships/hyperlink" Target="https://vimeo.com/551797143" TargetMode="External"/><Relationship Id="rId39" Type="http://schemas.openxmlformats.org/officeDocument/2006/relationships/hyperlink" Target="https://youtu.be/DU7GmIsN4uc" TargetMode="External"/><Relationship Id="rId21" Type="http://schemas.openxmlformats.org/officeDocument/2006/relationships/hyperlink" Target="https://vimeo.com/513249517" TargetMode="External"/><Relationship Id="rId34" Type="http://schemas.openxmlformats.org/officeDocument/2006/relationships/hyperlink" Target="https://vimeo.com/589256887" TargetMode="External"/><Relationship Id="rId42" Type="http://schemas.openxmlformats.org/officeDocument/2006/relationships/hyperlink" Target="https://youtu.be/1QoogPjrOMQ" TargetMode="External"/><Relationship Id="rId7" Type="http://schemas.openxmlformats.org/officeDocument/2006/relationships/hyperlink" Target="https://www.accaglobal.com/content/dam/ACCA_National/pk/stu/practice-to-pass/2020zipped/AFM%20PTP%20-%20Sep%202020.zip" TargetMode="External"/><Relationship Id="rId2" Type="http://schemas.openxmlformats.org/officeDocument/2006/relationships/hyperlink" Target="https://www.accaglobal.com/content/dam/ACCA_National/pk/stu/practice-to-pass/2019zipped/AFM%20PTP%20-%20Mar%202019.zip" TargetMode="External"/><Relationship Id="rId16" Type="http://schemas.openxmlformats.org/officeDocument/2006/relationships/hyperlink" Target="https://vimeo.com/481097482" TargetMode="External"/><Relationship Id="rId29" Type="http://schemas.openxmlformats.org/officeDocument/2006/relationships/hyperlink" Target="https://vimeo.com/553294701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meo.com/314877055" TargetMode="External"/><Relationship Id="rId11" Type="http://schemas.openxmlformats.org/officeDocument/2006/relationships/hyperlink" Target="https://vimeo.com/450029869" TargetMode="External"/><Relationship Id="rId24" Type="http://schemas.openxmlformats.org/officeDocument/2006/relationships/hyperlink" Target="https://vimeo.com/514573691" TargetMode="External"/><Relationship Id="rId32" Type="http://schemas.openxmlformats.org/officeDocument/2006/relationships/hyperlink" Target="https://vimeo.com/588501395" TargetMode="External"/><Relationship Id="rId37" Type="http://schemas.openxmlformats.org/officeDocument/2006/relationships/hyperlink" Target="https://preparetopass.b-cdn.net/Year%202021/December/AFM%20-%20HUSSAIN%20QAZI.zip" TargetMode="External"/><Relationship Id="rId40" Type="http://schemas.openxmlformats.org/officeDocument/2006/relationships/hyperlink" Target="https://youtu.be/gLYoWTl6tIk" TargetMode="External"/><Relationship Id="rId45" Type="http://schemas.openxmlformats.org/officeDocument/2006/relationships/hyperlink" Target="https://youtu.be/zYjn7PmmLiY" TargetMode="External"/><Relationship Id="rId5" Type="http://schemas.openxmlformats.org/officeDocument/2006/relationships/hyperlink" Target="https://vimeo.com/314568273" TargetMode="External"/><Relationship Id="rId15" Type="http://schemas.openxmlformats.org/officeDocument/2006/relationships/hyperlink" Target="https://vimeo.com/480637163" TargetMode="External"/><Relationship Id="rId23" Type="http://schemas.openxmlformats.org/officeDocument/2006/relationships/hyperlink" Target="https://vimeo.com/514168340" TargetMode="External"/><Relationship Id="rId28" Type="http://schemas.openxmlformats.org/officeDocument/2006/relationships/hyperlink" Target="https://vimeo.com/552751817" TargetMode="External"/><Relationship Id="rId36" Type="http://schemas.openxmlformats.org/officeDocument/2006/relationships/hyperlink" Target="https://vimeo.com/590204011" TargetMode="External"/><Relationship Id="rId10" Type="http://schemas.openxmlformats.org/officeDocument/2006/relationships/hyperlink" Target="https://vimeo.com/449620953" TargetMode="External"/><Relationship Id="rId19" Type="http://schemas.openxmlformats.org/officeDocument/2006/relationships/hyperlink" Target="https://preparetopass.b-cdn.net/Year%202021/March/AFM%20-%20Mar%2021.zip" TargetMode="External"/><Relationship Id="rId31" Type="http://schemas.openxmlformats.org/officeDocument/2006/relationships/hyperlink" Target="https://preparetopass.b-cdn.net/Year%202021/September/AFM_Sep_2021.zip" TargetMode="External"/><Relationship Id="rId44" Type="http://schemas.openxmlformats.org/officeDocument/2006/relationships/hyperlink" Target="https://youtu.be/bjWRQAr_CmE" TargetMode="External"/><Relationship Id="rId4" Type="http://schemas.openxmlformats.org/officeDocument/2006/relationships/hyperlink" Target="https://vimeo.com/314331646" TargetMode="External"/><Relationship Id="rId9" Type="http://schemas.openxmlformats.org/officeDocument/2006/relationships/hyperlink" Target="https://vimeo.com/449258155" TargetMode="External"/><Relationship Id="rId14" Type="http://schemas.openxmlformats.org/officeDocument/2006/relationships/hyperlink" Target="https://vimeo.com/480182053" TargetMode="External"/><Relationship Id="rId22" Type="http://schemas.openxmlformats.org/officeDocument/2006/relationships/hyperlink" Target="https://vimeo.com/513810591" TargetMode="External"/><Relationship Id="rId27" Type="http://schemas.openxmlformats.org/officeDocument/2006/relationships/hyperlink" Target="https://vimeo.com/552267530" TargetMode="External"/><Relationship Id="rId30" Type="http://schemas.openxmlformats.org/officeDocument/2006/relationships/hyperlink" Target="https://vimeo.com/553762268" TargetMode="External"/><Relationship Id="rId35" Type="http://schemas.openxmlformats.org/officeDocument/2006/relationships/hyperlink" Target="https://vimeo.com/589766344" TargetMode="External"/><Relationship Id="rId43" Type="http://schemas.openxmlformats.org/officeDocument/2006/relationships/hyperlink" Target="https://preparetopass.b-cdn.net/Year%202021/March/Shoaib%20Yaqoob.zip" TargetMode="External"/><Relationship Id="rId8" Type="http://schemas.openxmlformats.org/officeDocument/2006/relationships/hyperlink" Target="https://vimeo.com/448868029" TargetMode="External"/><Relationship Id="rId3" Type="http://schemas.openxmlformats.org/officeDocument/2006/relationships/hyperlink" Target="https://vimeo.com/314103364" TargetMode="External"/><Relationship Id="rId12" Type="http://schemas.openxmlformats.org/officeDocument/2006/relationships/hyperlink" Target="https://vimeo.com/450250797" TargetMode="External"/><Relationship Id="rId17" Type="http://schemas.openxmlformats.org/officeDocument/2006/relationships/hyperlink" Target="https://vimeo.com/481571768" TargetMode="External"/><Relationship Id="rId25" Type="http://schemas.openxmlformats.org/officeDocument/2006/relationships/hyperlink" Target="https://preparetopass.b-cdn.net/Year%202021/March/AFM%20-%20SIR%20HUSSAIN%20QAZI.rar" TargetMode="External"/><Relationship Id="rId33" Type="http://schemas.openxmlformats.org/officeDocument/2006/relationships/hyperlink" Target="https://vimeo.com/588546646" TargetMode="External"/><Relationship Id="rId38" Type="http://schemas.openxmlformats.org/officeDocument/2006/relationships/hyperlink" Target="https://youtu.be/WmUCdY1QM_I" TargetMode="External"/><Relationship Id="rId46" Type="http://schemas.openxmlformats.org/officeDocument/2006/relationships/hyperlink" Target="https://youtu.be/aAOpdHnyBPE" TargetMode="External"/><Relationship Id="rId20" Type="http://schemas.openxmlformats.org/officeDocument/2006/relationships/hyperlink" Target="https://vimeo.com/512861626" TargetMode="External"/><Relationship Id="rId41" Type="http://schemas.openxmlformats.org/officeDocument/2006/relationships/hyperlink" Target="https://youtu.be/bEAA2t4aTfI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vimeo.com/475402527" TargetMode="External"/><Relationship Id="rId13" Type="http://schemas.openxmlformats.org/officeDocument/2006/relationships/hyperlink" Target="https://preparetopass.b-cdn.net/Year%202021/March/APM_Mar_2021.rar" TargetMode="External"/><Relationship Id="rId18" Type="http://schemas.openxmlformats.org/officeDocument/2006/relationships/hyperlink" Target="https://vimeo.com/509641507" TargetMode="External"/><Relationship Id="rId3" Type="http://schemas.openxmlformats.org/officeDocument/2006/relationships/hyperlink" Target="https://vimeo.com/318025752" TargetMode="External"/><Relationship Id="rId21" Type="http://schemas.openxmlformats.org/officeDocument/2006/relationships/hyperlink" Target="https://vimeo.com/557987987" TargetMode="External"/><Relationship Id="rId7" Type="http://schemas.openxmlformats.org/officeDocument/2006/relationships/hyperlink" Target="https://www.accaglobal.com/content/dam/ACCA_National/pk/stu/practice-to-pass/2020zipped/APM%20PTP%20-%20Dec%202020.zip" TargetMode="External"/><Relationship Id="rId12" Type="http://schemas.openxmlformats.org/officeDocument/2006/relationships/hyperlink" Target="https://vimeo.com/476787472" TargetMode="External"/><Relationship Id="rId17" Type="http://schemas.openxmlformats.org/officeDocument/2006/relationships/hyperlink" Target="https://vimeo.com/509116544" TargetMode="External"/><Relationship Id="rId2" Type="http://schemas.openxmlformats.org/officeDocument/2006/relationships/hyperlink" Target="https://www.accaglobal.com/content/dam/ACCA_National/pk/stu/practice-to-pass/2019zipped/APM%20PTP%20-%20Mar%202019.zip" TargetMode="External"/><Relationship Id="rId16" Type="http://schemas.openxmlformats.org/officeDocument/2006/relationships/hyperlink" Target="https://vimeo.com/508719006" TargetMode="External"/><Relationship Id="rId20" Type="http://schemas.openxmlformats.org/officeDocument/2006/relationships/hyperlink" Target="https://vimeo.com/557622918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meo.com/318825867" TargetMode="External"/><Relationship Id="rId11" Type="http://schemas.openxmlformats.org/officeDocument/2006/relationships/hyperlink" Target="https://vimeo.com/476598447" TargetMode="External"/><Relationship Id="rId24" Type="http://schemas.openxmlformats.org/officeDocument/2006/relationships/hyperlink" Target="https://vimeo.com/559347611" TargetMode="External"/><Relationship Id="rId5" Type="http://schemas.openxmlformats.org/officeDocument/2006/relationships/hyperlink" Target="https://vimeo.com/318522212" TargetMode="External"/><Relationship Id="rId15" Type="http://schemas.openxmlformats.org/officeDocument/2006/relationships/hyperlink" Target="https://vimeo.com/508275711" TargetMode="External"/><Relationship Id="rId23" Type="http://schemas.openxmlformats.org/officeDocument/2006/relationships/hyperlink" Target="https://vimeo.com/558915543" TargetMode="External"/><Relationship Id="rId10" Type="http://schemas.openxmlformats.org/officeDocument/2006/relationships/hyperlink" Target="https://vimeo.com/475965108" TargetMode="External"/><Relationship Id="rId19" Type="http://schemas.openxmlformats.org/officeDocument/2006/relationships/hyperlink" Target="https://preparetopass.b-cdn.net/Year%202021/June/APM_June_2021.zip" TargetMode="External"/><Relationship Id="rId4" Type="http://schemas.openxmlformats.org/officeDocument/2006/relationships/hyperlink" Target="https://vimeo.com/318258988" TargetMode="External"/><Relationship Id="rId9" Type="http://schemas.openxmlformats.org/officeDocument/2006/relationships/hyperlink" Target="https://vimeo.com/475519500" TargetMode="External"/><Relationship Id="rId14" Type="http://schemas.openxmlformats.org/officeDocument/2006/relationships/hyperlink" Target="https://vimeo.com/507824453" TargetMode="External"/><Relationship Id="rId22" Type="http://schemas.openxmlformats.org/officeDocument/2006/relationships/hyperlink" Target="https://vimeo.com/558475946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oUi2o9Uc72M" TargetMode="External"/><Relationship Id="rId2" Type="http://schemas.openxmlformats.org/officeDocument/2006/relationships/hyperlink" Target="https://preparetopass.b-cdn.net/Year%202022/March/FA1.zip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youtu.be/Ks5mhgYvQFc" TargetMode="External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accaglobal.com/content/dam/ACCA_National/pk/stu/practice-to-pass/2020zipped/ATX%20PTP%20-%20Sep%202020.zip" TargetMode="External"/><Relationship Id="rId18" Type="http://schemas.openxmlformats.org/officeDocument/2006/relationships/hyperlink" Target="https://vimeo.com/448066031" TargetMode="External"/><Relationship Id="rId26" Type="http://schemas.openxmlformats.org/officeDocument/2006/relationships/hyperlink" Target="https://vimeo.com/510100736" TargetMode="External"/><Relationship Id="rId39" Type="http://schemas.openxmlformats.org/officeDocument/2006/relationships/hyperlink" Target="https://vimeo.com/585678914" TargetMode="External"/><Relationship Id="rId21" Type="http://schemas.openxmlformats.org/officeDocument/2006/relationships/hyperlink" Target="https://vimeo.com/477912278" TargetMode="External"/><Relationship Id="rId34" Type="http://schemas.openxmlformats.org/officeDocument/2006/relationships/hyperlink" Target="https://vimeo.com/545816874" TargetMode="External"/><Relationship Id="rId42" Type="http://schemas.openxmlformats.org/officeDocument/2006/relationships/hyperlink" Target="https://vimeo.com/587048518" TargetMode="External"/><Relationship Id="rId47" Type="http://schemas.openxmlformats.org/officeDocument/2006/relationships/hyperlink" Target="https://youtu.be/NKsrLMycCBo" TargetMode="External"/><Relationship Id="rId50" Type="http://schemas.openxmlformats.org/officeDocument/2006/relationships/hyperlink" Target="https://youtu.be/o_QF0_OeZjM" TargetMode="External"/><Relationship Id="rId55" Type="http://schemas.openxmlformats.org/officeDocument/2006/relationships/hyperlink" Target="https://youtu.be/8IcpkiqXOJ0" TargetMode="External"/><Relationship Id="rId7" Type="http://schemas.openxmlformats.org/officeDocument/2006/relationships/hyperlink" Target="https://www.accaglobal.com/content/dam/ACCA_National/pk/stu/practice-to-pass/2020zipped/ATX%20PTP%20-%20Mar%202020.zip" TargetMode="External"/><Relationship Id="rId2" Type="http://schemas.openxmlformats.org/officeDocument/2006/relationships/hyperlink" Target="https://www.accaglobal.com/content/dam/ACCA_National/pk/stu/practice-to-pass/2019zipped/ATX%20PTP%20-%20Mar%202019.zip" TargetMode="External"/><Relationship Id="rId16" Type="http://schemas.openxmlformats.org/officeDocument/2006/relationships/hyperlink" Target="https://vimeo.com/447245949" TargetMode="External"/><Relationship Id="rId29" Type="http://schemas.openxmlformats.org/officeDocument/2006/relationships/hyperlink" Target="https://vimeo.com/511454664" TargetMode="External"/><Relationship Id="rId11" Type="http://schemas.openxmlformats.org/officeDocument/2006/relationships/hyperlink" Target="https://vimeo.com/392793575" TargetMode="External"/><Relationship Id="rId24" Type="http://schemas.openxmlformats.org/officeDocument/2006/relationships/hyperlink" Target="https://vimeo.com/479295886" TargetMode="External"/><Relationship Id="rId32" Type="http://schemas.openxmlformats.org/officeDocument/2006/relationships/hyperlink" Target="https://vimeo.com/544867435" TargetMode="External"/><Relationship Id="rId37" Type="http://schemas.openxmlformats.org/officeDocument/2006/relationships/hyperlink" Target="https://preparetopass.b-cdn.net/Year%202021/September/Sir%20Saad%20Mohammad%20-%20ATX%20-%20UK.rar" TargetMode="External"/><Relationship Id="rId40" Type="http://schemas.openxmlformats.org/officeDocument/2006/relationships/hyperlink" Target="https://vimeo.com/586135981" TargetMode="External"/><Relationship Id="rId45" Type="http://schemas.openxmlformats.org/officeDocument/2006/relationships/hyperlink" Target="https://youtu.be/r7sqm69LxPg" TargetMode="External"/><Relationship Id="rId53" Type="http://schemas.openxmlformats.org/officeDocument/2006/relationships/hyperlink" Target="https://youtu.be/yCylgOGXZV0" TargetMode="External"/><Relationship Id="rId58" Type="http://schemas.openxmlformats.org/officeDocument/2006/relationships/hyperlink" Target="https://preparetopass.b-cdn.net/Year%202022/SEPTEMBER%202022/SIR%20OWAIS%20MIRCHAWALA%20-%20ATX.zip" TargetMode="External"/><Relationship Id="rId5" Type="http://schemas.openxmlformats.org/officeDocument/2006/relationships/hyperlink" Target="https://vimeo.com/315737046" TargetMode="External"/><Relationship Id="rId61" Type="http://schemas.openxmlformats.org/officeDocument/2006/relationships/hyperlink" Target="https://youtu.be/McIXJlhUQt8" TargetMode="External"/><Relationship Id="rId19" Type="http://schemas.openxmlformats.org/officeDocument/2006/relationships/hyperlink" Target="https://www.accaglobal.com/content/dam/ACCA_National/pk/stu/practice-to-pass/2020zipped/ATX%20PTP%20-%20Dec%202020.zip" TargetMode="External"/><Relationship Id="rId14" Type="http://schemas.openxmlformats.org/officeDocument/2006/relationships/hyperlink" Target="https://vimeo.com/446773488" TargetMode="External"/><Relationship Id="rId22" Type="http://schemas.openxmlformats.org/officeDocument/2006/relationships/hyperlink" Target="https://vimeo.com/478379563" TargetMode="External"/><Relationship Id="rId27" Type="http://schemas.openxmlformats.org/officeDocument/2006/relationships/hyperlink" Target="https://vimeo.com/510551340" TargetMode="External"/><Relationship Id="rId30" Type="http://schemas.openxmlformats.org/officeDocument/2006/relationships/hyperlink" Target="https://vimeo.com/511918006" TargetMode="External"/><Relationship Id="rId35" Type="http://schemas.openxmlformats.org/officeDocument/2006/relationships/hyperlink" Target="https://vimeo.com/546357289" TargetMode="External"/><Relationship Id="rId43" Type="http://schemas.openxmlformats.org/officeDocument/2006/relationships/hyperlink" Target="https://preparetopass.b-cdn.net/Year%202021/December/ATX-UK_Dec'21.zip" TargetMode="External"/><Relationship Id="rId48" Type="http://schemas.openxmlformats.org/officeDocument/2006/relationships/hyperlink" Target="https://youtu.be/2IHb9X77k2M" TargetMode="External"/><Relationship Id="rId56" Type="http://schemas.openxmlformats.org/officeDocument/2006/relationships/hyperlink" Target="https://youtu.be/qICBAyTwfhs" TargetMode="External"/><Relationship Id="rId8" Type="http://schemas.openxmlformats.org/officeDocument/2006/relationships/hyperlink" Target="https://vimeo.com/392054542" TargetMode="External"/><Relationship Id="rId51" Type="http://schemas.openxmlformats.org/officeDocument/2006/relationships/hyperlink" Target="https://youtu.be/TtOx9bBDIxs" TargetMode="External"/><Relationship Id="rId3" Type="http://schemas.openxmlformats.org/officeDocument/2006/relationships/hyperlink" Target="https://vimeo.com/315307335" TargetMode="External"/><Relationship Id="rId12" Type="http://schemas.openxmlformats.org/officeDocument/2006/relationships/hyperlink" Target="https://vimeo.com/393026452" TargetMode="External"/><Relationship Id="rId17" Type="http://schemas.openxmlformats.org/officeDocument/2006/relationships/hyperlink" Target="https://vimeo.com/447571734" TargetMode="External"/><Relationship Id="rId25" Type="http://schemas.openxmlformats.org/officeDocument/2006/relationships/hyperlink" Target="https://preparetopass.b-cdn.net/Year%202021/March/ATX_Mar_2021.zip" TargetMode="External"/><Relationship Id="rId33" Type="http://schemas.openxmlformats.org/officeDocument/2006/relationships/hyperlink" Target="https://vimeo.com/545339720" TargetMode="External"/><Relationship Id="rId38" Type="http://schemas.openxmlformats.org/officeDocument/2006/relationships/hyperlink" Target="https://vimeo.com/585223435" TargetMode="External"/><Relationship Id="rId46" Type="http://schemas.openxmlformats.org/officeDocument/2006/relationships/hyperlink" Target="https://youtu.be/cX0Bh_OrUjg" TargetMode="External"/><Relationship Id="rId59" Type="http://schemas.openxmlformats.org/officeDocument/2006/relationships/hyperlink" Target="https://youtu.be/xeCzU6UXCZA" TargetMode="External"/><Relationship Id="rId20" Type="http://schemas.openxmlformats.org/officeDocument/2006/relationships/hyperlink" Target="https://vimeo.com/477494256" TargetMode="External"/><Relationship Id="rId41" Type="http://schemas.openxmlformats.org/officeDocument/2006/relationships/hyperlink" Target="https://vimeo.com/586647387" TargetMode="External"/><Relationship Id="rId54" Type="http://schemas.openxmlformats.org/officeDocument/2006/relationships/hyperlink" Target="https://preparetopass.b-cdn.net/Year%202022/JUNE%202022/ATX%20-%20SIR%20OWAIS%20MIRCHAWALA.rar" TargetMode="External"/><Relationship Id="rId62" Type="http://schemas.openxmlformats.org/officeDocument/2006/relationships/hyperlink" Target="https://youtu.be/MS657qN0xMc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meo.com/315961403" TargetMode="External"/><Relationship Id="rId15" Type="http://schemas.openxmlformats.org/officeDocument/2006/relationships/hyperlink" Target="https://vimeo.com/447112604" TargetMode="External"/><Relationship Id="rId23" Type="http://schemas.openxmlformats.org/officeDocument/2006/relationships/hyperlink" Target="https://vimeo.com/478840531" TargetMode="External"/><Relationship Id="rId28" Type="http://schemas.openxmlformats.org/officeDocument/2006/relationships/hyperlink" Target="https://vimeo.com/510991429" TargetMode="External"/><Relationship Id="rId36" Type="http://schemas.openxmlformats.org/officeDocument/2006/relationships/hyperlink" Target="https://vimeo.com/546819083" TargetMode="External"/><Relationship Id="rId49" Type="http://schemas.openxmlformats.org/officeDocument/2006/relationships/hyperlink" Target="https://preparetopass.b-cdn.net/Year%202021/March/Qunber%20Raza%20-%20Zya%20Rana.zip" TargetMode="External"/><Relationship Id="rId57" Type="http://schemas.openxmlformats.org/officeDocument/2006/relationships/hyperlink" Target="https://youtu.be/7F1fyc-WsYw" TargetMode="External"/><Relationship Id="rId10" Type="http://schemas.openxmlformats.org/officeDocument/2006/relationships/hyperlink" Target="https://vimeo.com/392551910" TargetMode="External"/><Relationship Id="rId31" Type="http://schemas.openxmlformats.org/officeDocument/2006/relationships/hyperlink" Target="https://preparetopass.b-cdn.net/Year%202021/June/ATX_Jun%2021.zip" TargetMode="External"/><Relationship Id="rId44" Type="http://schemas.openxmlformats.org/officeDocument/2006/relationships/hyperlink" Target="https://youtu.be/LztIi6DzdMQ" TargetMode="External"/><Relationship Id="rId52" Type="http://schemas.openxmlformats.org/officeDocument/2006/relationships/hyperlink" Target="https://youtu.be/C7NtkNzsQmM" TargetMode="External"/><Relationship Id="rId60" Type="http://schemas.openxmlformats.org/officeDocument/2006/relationships/hyperlink" Target="https://youtu.be/9v3FrEJtIWM" TargetMode="External"/><Relationship Id="rId4" Type="http://schemas.openxmlformats.org/officeDocument/2006/relationships/hyperlink" Target="https://vimeo.com/315517377" TargetMode="External"/><Relationship Id="rId9" Type="http://schemas.openxmlformats.org/officeDocument/2006/relationships/hyperlink" Target="https://vimeo.com/392296831" TargetMode="External"/></Relationships>
</file>

<file path=ppt/slides/_rels/slide21.xml.rels><?xml version="1.0" encoding="UTF-8" standalone="yes"?>
<Relationships xmlns="http://schemas.openxmlformats.org/package/2006/relationships"><Relationship Id="rId26" Type="http://schemas.openxmlformats.org/officeDocument/2006/relationships/hyperlink" Target="https://vimeo.com/389086860" TargetMode="External"/><Relationship Id="rId21" Type="http://schemas.openxmlformats.org/officeDocument/2006/relationships/hyperlink" Target="https://vimeo.com/371219652" TargetMode="External"/><Relationship Id="rId42" Type="http://schemas.openxmlformats.org/officeDocument/2006/relationships/hyperlink" Target="https://vimeo.com/476788076" TargetMode="External"/><Relationship Id="rId47" Type="http://schemas.openxmlformats.org/officeDocument/2006/relationships/hyperlink" Target="https://vimeo.com/509117752" TargetMode="External"/><Relationship Id="rId63" Type="http://schemas.openxmlformats.org/officeDocument/2006/relationships/hyperlink" Target="https://youtu.be/aVcKCCzf2pU" TargetMode="External"/><Relationship Id="rId68" Type="http://schemas.openxmlformats.org/officeDocument/2006/relationships/hyperlink" Target="https://youtu.be/UNKwUfxwgAQ" TargetMode="External"/><Relationship Id="rId16" Type="http://schemas.openxmlformats.org/officeDocument/2006/relationships/hyperlink" Target="https://vimeo.com/352559546" TargetMode="External"/><Relationship Id="rId11" Type="http://schemas.openxmlformats.org/officeDocument/2006/relationships/hyperlink" Target="https://vimeo.com/334050945" TargetMode="External"/><Relationship Id="rId32" Type="http://schemas.openxmlformats.org/officeDocument/2006/relationships/hyperlink" Target="https://vimeo.com/444795627" TargetMode="External"/><Relationship Id="rId37" Type="http://schemas.openxmlformats.org/officeDocument/2006/relationships/hyperlink" Target="https://www.accaglobal.com/content/dam/ACCA_National/pk/stu/practice-to-pass/2020zipped/AAA%20PTP%20-%20Dec%202020.zip" TargetMode="External"/><Relationship Id="rId53" Type="http://schemas.openxmlformats.org/officeDocument/2006/relationships/hyperlink" Target="https://vimeo.com/543942272" TargetMode="External"/><Relationship Id="rId58" Type="http://schemas.openxmlformats.org/officeDocument/2006/relationships/hyperlink" Target="https://vimeo.com/583743174" TargetMode="External"/><Relationship Id="rId74" Type="http://schemas.openxmlformats.org/officeDocument/2006/relationships/hyperlink" Target="https://youtu.be/nShX-QSP9ZA" TargetMode="External"/><Relationship Id="rId79" Type="http://schemas.openxmlformats.org/officeDocument/2006/relationships/hyperlink" Target="https://youtu.be/49r3Yv5bPgk" TargetMode="External"/><Relationship Id="rId5" Type="http://schemas.openxmlformats.org/officeDocument/2006/relationships/hyperlink" Target="https://vimeo.com/317125736" TargetMode="External"/><Relationship Id="rId61" Type="http://schemas.openxmlformats.org/officeDocument/2006/relationships/hyperlink" Target="https://preparetopass.b-cdn.net/Year%202021/December/AAA-DECEMBER-2021-MS-AFFAF.zip" TargetMode="External"/><Relationship Id="rId19" Type="http://schemas.openxmlformats.org/officeDocument/2006/relationships/hyperlink" Target="https://www.accaglobal.com/content/dam/ACCA_National/pk/stu/practice-to-pass/2019zipped/AAA%20PTP%20-%20Dec%202019.zip" TargetMode="External"/><Relationship Id="rId14" Type="http://schemas.openxmlformats.org/officeDocument/2006/relationships/hyperlink" Target="https://vimeo.com/352104771" TargetMode="External"/><Relationship Id="rId22" Type="http://schemas.openxmlformats.org/officeDocument/2006/relationships/hyperlink" Target="https://vimeo.com/371459930" TargetMode="External"/><Relationship Id="rId27" Type="http://schemas.openxmlformats.org/officeDocument/2006/relationships/hyperlink" Target="https://vimeo.com/389329487" TargetMode="External"/><Relationship Id="rId30" Type="http://schemas.openxmlformats.org/officeDocument/2006/relationships/hyperlink" Target="https://vimeo.com/390058923" TargetMode="External"/><Relationship Id="rId35" Type="http://schemas.openxmlformats.org/officeDocument/2006/relationships/hyperlink" Target="https://vimeo.com/445646348" TargetMode="External"/><Relationship Id="rId43" Type="http://schemas.openxmlformats.org/officeDocument/2006/relationships/hyperlink" Target="https://preparetopass.b-cdn.net/Year%202021/March/AAA%20M21%20PTP.zip" TargetMode="External"/><Relationship Id="rId48" Type="http://schemas.openxmlformats.org/officeDocument/2006/relationships/hyperlink" Target="https://vimeo.com/509642655" TargetMode="External"/><Relationship Id="rId56" Type="http://schemas.openxmlformats.org/officeDocument/2006/relationships/hyperlink" Target="https://vimeo.com/582841844" TargetMode="External"/><Relationship Id="rId64" Type="http://schemas.openxmlformats.org/officeDocument/2006/relationships/hyperlink" Target="https://youtu.be/T2oepszW_sw" TargetMode="External"/><Relationship Id="rId69" Type="http://schemas.openxmlformats.org/officeDocument/2006/relationships/hyperlink" Target="https://youtu.be/AtzDov4R8GA" TargetMode="External"/><Relationship Id="rId77" Type="http://schemas.openxmlformats.org/officeDocument/2006/relationships/hyperlink" Target="https://preparetopass.b-cdn.net/Year%202022/SEPTEMBER%202022/SIR%20HARIS%20HANIF%20-%20AAA.zip" TargetMode="External"/><Relationship Id="rId8" Type="http://schemas.openxmlformats.org/officeDocument/2006/relationships/hyperlink" Target="https://vimeo.com/333422017" TargetMode="External"/><Relationship Id="rId51" Type="http://schemas.openxmlformats.org/officeDocument/2006/relationships/hyperlink" Target="https://vimeo.com/543029133" TargetMode="External"/><Relationship Id="rId72" Type="http://schemas.openxmlformats.org/officeDocument/2006/relationships/hyperlink" Target="https://preparetopass.b-cdn.net/Year%202022/JUNE%202022/AAA%20-%20SIR%20AHMED%20MUMTAZ.rar" TargetMode="External"/><Relationship Id="rId80" Type="http://schemas.openxmlformats.org/officeDocument/2006/relationships/hyperlink" Target="https://youtu.be/lQm8PiRJCqE" TargetMode="External"/><Relationship Id="rId3" Type="http://schemas.openxmlformats.org/officeDocument/2006/relationships/hyperlink" Target="https://vimeo.com/316630379" TargetMode="External"/><Relationship Id="rId12" Type="http://schemas.openxmlformats.org/officeDocument/2006/relationships/hyperlink" Target="https://vimeo.com/334188473" TargetMode="External"/><Relationship Id="rId17" Type="http://schemas.openxmlformats.org/officeDocument/2006/relationships/hyperlink" Target="https://vimeo.com/352781297" TargetMode="External"/><Relationship Id="rId25" Type="http://schemas.openxmlformats.org/officeDocument/2006/relationships/hyperlink" Target="https://www.accaglobal.com/content/dam/ACCA_National/pk/stu/practice-to-pass/2020zipped/AAA%20PTP%20-%20Mar%202020.zip" TargetMode="External"/><Relationship Id="rId33" Type="http://schemas.openxmlformats.org/officeDocument/2006/relationships/hyperlink" Target="https://vimeo.com/445154931" TargetMode="External"/><Relationship Id="rId38" Type="http://schemas.openxmlformats.org/officeDocument/2006/relationships/hyperlink" Target="https://vimeo.com/475396059" TargetMode="External"/><Relationship Id="rId46" Type="http://schemas.openxmlformats.org/officeDocument/2006/relationships/hyperlink" Target="https://vimeo.com/508741878" TargetMode="External"/><Relationship Id="rId59" Type="http://schemas.openxmlformats.org/officeDocument/2006/relationships/hyperlink" Target="https://vimeo.com/584206151" TargetMode="External"/><Relationship Id="rId67" Type="http://schemas.openxmlformats.org/officeDocument/2006/relationships/hyperlink" Target="https://preparetopass.b-cdn.net/Year%202021/March/Owais%20Mirchawala.zip" TargetMode="External"/><Relationship Id="rId20" Type="http://schemas.openxmlformats.org/officeDocument/2006/relationships/hyperlink" Target="https://vimeo.com/370993751" TargetMode="External"/><Relationship Id="rId41" Type="http://schemas.openxmlformats.org/officeDocument/2006/relationships/hyperlink" Target="https://vimeo.com/476550116" TargetMode="External"/><Relationship Id="rId54" Type="http://schemas.openxmlformats.org/officeDocument/2006/relationships/hyperlink" Target="https://vimeo.com/544181274" TargetMode="External"/><Relationship Id="rId62" Type="http://schemas.openxmlformats.org/officeDocument/2006/relationships/hyperlink" Target="https://youtu.be/4EiFX0PnU9g" TargetMode="External"/><Relationship Id="rId70" Type="http://schemas.openxmlformats.org/officeDocument/2006/relationships/hyperlink" Target="https://youtu.be/oMjKLJmgQkc" TargetMode="External"/><Relationship Id="rId75" Type="http://schemas.openxmlformats.org/officeDocument/2006/relationships/hyperlink" Target="https://youtu.be/-7wh0fK9Zl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meo.com/317348587" TargetMode="External"/><Relationship Id="rId15" Type="http://schemas.openxmlformats.org/officeDocument/2006/relationships/hyperlink" Target="https://vimeo.com/352355346" TargetMode="External"/><Relationship Id="rId23" Type="http://schemas.openxmlformats.org/officeDocument/2006/relationships/hyperlink" Target="https://vimeo.com/371717350" TargetMode="External"/><Relationship Id="rId28" Type="http://schemas.openxmlformats.org/officeDocument/2006/relationships/hyperlink" Target="https://vimeo.com/389574214" TargetMode="External"/><Relationship Id="rId36" Type="http://schemas.openxmlformats.org/officeDocument/2006/relationships/hyperlink" Target="https://vimeo.com/445914018" TargetMode="External"/><Relationship Id="rId49" Type="http://schemas.openxmlformats.org/officeDocument/2006/relationships/hyperlink" Target="https://preparetopass.b-cdn.net/Year%202021/June/AAA_June_2021.zip" TargetMode="External"/><Relationship Id="rId57" Type="http://schemas.openxmlformats.org/officeDocument/2006/relationships/hyperlink" Target="https://vimeo.com/583335273" TargetMode="External"/><Relationship Id="rId10" Type="http://schemas.openxmlformats.org/officeDocument/2006/relationships/hyperlink" Target="https://vimeo.com/333830511" TargetMode="External"/><Relationship Id="rId31" Type="http://schemas.openxmlformats.org/officeDocument/2006/relationships/hyperlink" Target="https://www.accaglobal.com/content/dam/ACCA_National/pk/stu/practice-to-pass/2020zipped/AAA%20PTP%20-%20September%202020.zip" TargetMode="External"/><Relationship Id="rId44" Type="http://schemas.openxmlformats.org/officeDocument/2006/relationships/hyperlink" Target="https://vimeo.com/507825679" TargetMode="External"/><Relationship Id="rId52" Type="http://schemas.openxmlformats.org/officeDocument/2006/relationships/hyperlink" Target="https://vimeo.com/543526469" TargetMode="External"/><Relationship Id="rId60" Type="http://schemas.openxmlformats.org/officeDocument/2006/relationships/hyperlink" Target="https://vimeo.com/584506828" TargetMode="External"/><Relationship Id="rId65" Type="http://schemas.openxmlformats.org/officeDocument/2006/relationships/hyperlink" Target="https://youtu.be/nyktZvLCR_I" TargetMode="External"/><Relationship Id="rId73" Type="http://schemas.openxmlformats.org/officeDocument/2006/relationships/hyperlink" Target="https://youtu.be/WiTN_uwLAvo" TargetMode="External"/><Relationship Id="rId78" Type="http://schemas.openxmlformats.org/officeDocument/2006/relationships/hyperlink" Target="https://youtu.be/55IPjlgIkzw" TargetMode="External"/><Relationship Id="rId81" Type="http://schemas.openxmlformats.org/officeDocument/2006/relationships/hyperlink" Target="https://youtu.be/4jEXTgj8rrA" TargetMode="External"/><Relationship Id="rId4" Type="http://schemas.openxmlformats.org/officeDocument/2006/relationships/hyperlink" Target="https://vimeo.com/316886761" TargetMode="External"/><Relationship Id="rId9" Type="http://schemas.openxmlformats.org/officeDocument/2006/relationships/hyperlink" Target="https://vimeo.com/333605782" TargetMode="External"/><Relationship Id="rId13" Type="http://schemas.openxmlformats.org/officeDocument/2006/relationships/hyperlink" Target="https://www.accaglobal.com/content/dam/ACCA_National/pk/stu/practice-to-pass/2019zipped/AAA%20PTP%20-%20Sep%202019.zip" TargetMode="External"/><Relationship Id="rId18" Type="http://schemas.openxmlformats.org/officeDocument/2006/relationships/hyperlink" Target="https://vimeo.com/352997243" TargetMode="External"/><Relationship Id="rId39" Type="http://schemas.openxmlformats.org/officeDocument/2006/relationships/hyperlink" Target="https://vimeo.com/475755977" TargetMode="External"/><Relationship Id="rId34" Type="http://schemas.openxmlformats.org/officeDocument/2006/relationships/hyperlink" Target="https://vimeo.com/445501055" TargetMode="External"/><Relationship Id="rId50" Type="http://schemas.openxmlformats.org/officeDocument/2006/relationships/hyperlink" Target="https://vimeo.com/542492320" TargetMode="External"/><Relationship Id="rId55" Type="http://schemas.openxmlformats.org/officeDocument/2006/relationships/hyperlink" Target="https://preparetopass.b-cdn.net/Year%202021/September/Sir%20Kashif%20Kamran%20-%20AAA.rar" TargetMode="External"/><Relationship Id="rId76" Type="http://schemas.openxmlformats.org/officeDocument/2006/relationships/hyperlink" Target="https://youtu.be/-SUneVGN6_A" TargetMode="External"/><Relationship Id="rId7" Type="http://schemas.openxmlformats.org/officeDocument/2006/relationships/hyperlink" Target="https://www.accaglobal.com/content/dam/ACCA_National/pk/stu/practice-to-pass/2019zipped/AAA%20PTP%20-%20Jun%202019.zip" TargetMode="External"/><Relationship Id="rId71" Type="http://schemas.openxmlformats.org/officeDocument/2006/relationships/hyperlink" Target="https://youtu.be/8djfuDRUnPY" TargetMode="External"/><Relationship Id="rId2" Type="http://schemas.openxmlformats.org/officeDocument/2006/relationships/hyperlink" Target="https://www.accaglobal.com/content/dam/ACCA_National/pk/stu/practice-to-pass/2019zipped/AAA%20PTP%20-%20Mar%202019.zip" TargetMode="External"/><Relationship Id="rId29" Type="http://schemas.openxmlformats.org/officeDocument/2006/relationships/hyperlink" Target="https://vimeo.com/389833510" TargetMode="External"/><Relationship Id="rId24" Type="http://schemas.openxmlformats.org/officeDocument/2006/relationships/hyperlink" Target="https://vimeo.com/371950119" TargetMode="External"/><Relationship Id="rId40" Type="http://schemas.openxmlformats.org/officeDocument/2006/relationships/hyperlink" Target="https://vimeo.com/476188216" TargetMode="External"/><Relationship Id="rId45" Type="http://schemas.openxmlformats.org/officeDocument/2006/relationships/hyperlink" Target="https://vimeo.com/508277203" TargetMode="External"/><Relationship Id="rId66" Type="http://schemas.openxmlformats.org/officeDocument/2006/relationships/hyperlink" Target="https://youtu.be/b_ELMgxuPf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77fGkJdwfoA" TargetMode="External"/><Relationship Id="rId2" Type="http://schemas.openxmlformats.org/officeDocument/2006/relationships/hyperlink" Target="https://preparetopass.b-cdn.net/Year%202022/March/FA2.zip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youtu.be/b1jPq4zNexQ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nXFAVviPmeU" TargetMode="External"/><Relationship Id="rId2" Type="http://schemas.openxmlformats.org/officeDocument/2006/relationships/hyperlink" Target="https://preparetopass.b-cdn.net/Year%202022/March/MA1.zip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youtu.be/y9Xbow4GAR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r1Cu84q1hLY" TargetMode="External"/><Relationship Id="rId2" Type="http://schemas.openxmlformats.org/officeDocument/2006/relationships/hyperlink" Target="https://preparetopass.b-cdn.net/Year%202022/March/MA-2.zip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youtu.be/OIJ29DSsOdI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preparetopass.b-cdn.net/Year%202021/June/FBT_Jun%2021.zip" TargetMode="External"/><Relationship Id="rId13" Type="http://schemas.openxmlformats.org/officeDocument/2006/relationships/hyperlink" Target="https://vimeo.com/556501131" TargetMode="External"/><Relationship Id="rId3" Type="http://schemas.openxmlformats.org/officeDocument/2006/relationships/hyperlink" Target="https://vimeo.com/515685958" TargetMode="External"/><Relationship Id="rId7" Type="http://schemas.openxmlformats.org/officeDocument/2006/relationships/hyperlink" Target="https://vimeo.com/517081825" TargetMode="External"/><Relationship Id="rId12" Type="http://schemas.openxmlformats.org/officeDocument/2006/relationships/hyperlink" Target="https://vimeo.com/556329093" TargetMode="External"/><Relationship Id="rId2" Type="http://schemas.openxmlformats.org/officeDocument/2006/relationships/hyperlink" Target="https://preparetopass.b-cdn.net/Year%202021/March/BT%20HANDOUT/FBT%20-%20SIR%20FARUK%20MIRZA.zip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meo.com/516664047" TargetMode="External"/><Relationship Id="rId11" Type="http://schemas.openxmlformats.org/officeDocument/2006/relationships/hyperlink" Target="https://vimeo.com/555641909" TargetMode="External"/><Relationship Id="rId5" Type="http://schemas.openxmlformats.org/officeDocument/2006/relationships/hyperlink" Target="https://vimeo.com/516175535" TargetMode="External"/><Relationship Id="rId10" Type="http://schemas.openxmlformats.org/officeDocument/2006/relationships/hyperlink" Target="https://vimeo.com/555118555" TargetMode="External"/><Relationship Id="rId4" Type="http://schemas.openxmlformats.org/officeDocument/2006/relationships/hyperlink" Target="https://vimeo.com/515685775" TargetMode="External"/><Relationship Id="rId9" Type="http://schemas.openxmlformats.org/officeDocument/2006/relationships/hyperlink" Target="https://vimeo.com/554653568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preparetopass.b-cdn.net/Year%202021/June/FMA%20-%20SIR%20HARIS%20HANIF.rar" TargetMode="External"/><Relationship Id="rId13" Type="http://schemas.openxmlformats.org/officeDocument/2006/relationships/hyperlink" Target="https://vimeo.com/553762353" TargetMode="External"/><Relationship Id="rId3" Type="http://schemas.openxmlformats.org/officeDocument/2006/relationships/hyperlink" Target="https://vimeo.com/512875011" TargetMode="External"/><Relationship Id="rId7" Type="http://schemas.openxmlformats.org/officeDocument/2006/relationships/hyperlink" Target="https://vimeo.com/514239474" TargetMode="External"/><Relationship Id="rId12" Type="http://schemas.openxmlformats.org/officeDocument/2006/relationships/hyperlink" Target="https://vimeo.com/553294180" TargetMode="External"/><Relationship Id="rId2" Type="http://schemas.openxmlformats.org/officeDocument/2006/relationships/hyperlink" Target="https://preparetopass.b-cdn.net/Year%202021/March/FMA%20-%20Mar%2021.zip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meo.com/513807935" TargetMode="External"/><Relationship Id="rId11" Type="http://schemas.openxmlformats.org/officeDocument/2006/relationships/hyperlink" Target="https://vimeo.com/552751083" TargetMode="External"/><Relationship Id="rId5" Type="http://schemas.openxmlformats.org/officeDocument/2006/relationships/hyperlink" Target="https://vimeo.com/513809222" TargetMode="External"/><Relationship Id="rId10" Type="http://schemas.openxmlformats.org/officeDocument/2006/relationships/hyperlink" Target="https://vimeo.com/552267334" TargetMode="External"/><Relationship Id="rId4" Type="http://schemas.openxmlformats.org/officeDocument/2006/relationships/hyperlink" Target="https://vimeo.com/512896094" TargetMode="External"/><Relationship Id="rId9" Type="http://schemas.openxmlformats.org/officeDocument/2006/relationships/hyperlink" Target="https://vimeo.com/551796279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preparetopass.b-cdn.net/Year%202021/June/FFA_June_2021.zip" TargetMode="External"/><Relationship Id="rId13" Type="http://schemas.openxmlformats.org/officeDocument/2006/relationships/hyperlink" Target="https://vimeo.com/544192388" TargetMode="External"/><Relationship Id="rId3" Type="http://schemas.openxmlformats.org/officeDocument/2006/relationships/hyperlink" Target="https://vimeo.com/507512753" TargetMode="External"/><Relationship Id="rId7" Type="http://schemas.openxmlformats.org/officeDocument/2006/relationships/hyperlink" Target="https://vimeo.com/509162773" TargetMode="External"/><Relationship Id="rId12" Type="http://schemas.openxmlformats.org/officeDocument/2006/relationships/hyperlink" Target="https://vimeo.com/543547318" TargetMode="External"/><Relationship Id="rId2" Type="http://schemas.openxmlformats.org/officeDocument/2006/relationships/hyperlink" Target="https://preparetopass.b-cdn.net/Year%202021/March/FFA.rar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meo.com/508817307" TargetMode="External"/><Relationship Id="rId11" Type="http://schemas.openxmlformats.org/officeDocument/2006/relationships/hyperlink" Target="https://vimeo.com/543525703" TargetMode="External"/><Relationship Id="rId5" Type="http://schemas.openxmlformats.org/officeDocument/2006/relationships/hyperlink" Target="https://vimeo.com/508348575" TargetMode="External"/><Relationship Id="rId10" Type="http://schemas.openxmlformats.org/officeDocument/2006/relationships/hyperlink" Target="https://vimeo.com/542637345" TargetMode="External"/><Relationship Id="rId4" Type="http://schemas.openxmlformats.org/officeDocument/2006/relationships/hyperlink" Target="https://vimeo.com/507951469" TargetMode="External"/><Relationship Id="rId9" Type="http://schemas.openxmlformats.org/officeDocument/2006/relationships/hyperlink" Target="https://vimeo.com/542485540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preparetopass.b-cdn.net/Year%202021/June/BLW_June_2021.zip" TargetMode="External"/><Relationship Id="rId13" Type="http://schemas.openxmlformats.org/officeDocument/2006/relationships/hyperlink" Target="https://vimeo.com/546420422" TargetMode="External"/><Relationship Id="rId3" Type="http://schemas.openxmlformats.org/officeDocument/2006/relationships/hyperlink" Target="https://vimeo.com/509714475" TargetMode="External"/><Relationship Id="rId7" Type="http://schemas.openxmlformats.org/officeDocument/2006/relationships/hyperlink" Target="https://vimeo.com/511524157" TargetMode="External"/><Relationship Id="rId12" Type="http://schemas.openxmlformats.org/officeDocument/2006/relationships/hyperlink" Target="https://vimeo.com/546350458" TargetMode="External"/><Relationship Id="rId2" Type="http://schemas.openxmlformats.org/officeDocument/2006/relationships/hyperlink" Target="https://preparetopass.b-cdn.net/Year%202021/March/LW%20Handout.zip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meo.com/511071914" TargetMode="External"/><Relationship Id="rId11" Type="http://schemas.openxmlformats.org/officeDocument/2006/relationships/hyperlink" Target="https://vimeo.com/545816132" TargetMode="External"/><Relationship Id="rId5" Type="http://schemas.openxmlformats.org/officeDocument/2006/relationships/hyperlink" Target="https://vimeo.com/510629439" TargetMode="External"/><Relationship Id="rId10" Type="http://schemas.openxmlformats.org/officeDocument/2006/relationships/hyperlink" Target="https://vimeo.com/545339485" TargetMode="External"/><Relationship Id="rId4" Type="http://schemas.openxmlformats.org/officeDocument/2006/relationships/hyperlink" Target="https://vimeo.com/510165680" TargetMode="External"/><Relationship Id="rId9" Type="http://schemas.openxmlformats.org/officeDocument/2006/relationships/hyperlink" Target="https://vimeo.com/54469338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19" y="2222883"/>
            <a:ext cx="7277815" cy="268620"/>
          </a:xfrm>
        </p:spPr>
        <p:txBody>
          <a:bodyPr/>
          <a:lstStyle/>
          <a:p>
            <a:r>
              <a:rPr lang="en-GB" dirty="0"/>
              <a:t>Practice resources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Prepare to Pass </a:t>
            </a:r>
          </a:p>
        </p:txBody>
      </p:sp>
    </p:spTree>
    <p:extLst>
      <p:ext uri="{BB962C8B-B14F-4D97-AF65-F5344CB8AC3E}">
        <p14:creationId xmlns:p14="http://schemas.microsoft.com/office/powerpoint/2010/main" val="326603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/>
              <a:t>PERFORMANCE MANAGEMENT (PM) F5</a:t>
            </a:r>
            <a:endParaRPr lang="en-U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584429"/>
              </p:ext>
            </p:extLst>
          </p:nvPr>
        </p:nvGraphicFramePr>
        <p:xfrm>
          <a:off x="955887" y="804824"/>
          <a:ext cx="726264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779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5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6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0694332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9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0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1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2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6849936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3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14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2213746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9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20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3678958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5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26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3116067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1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2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1119526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8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547851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3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44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7408467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9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50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2555633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- 22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5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56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5681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094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cap="all" dirty="0"/>
              <a:t>TAXATION (TX) – F6</a:t>
            </a:r>
            <a:endParaRPr lang="en-U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385694"/>
              </p:ext>
            </p:extLst>
          </p:nvPr>
        </p:nvGraphicFramePr>
        <p:xfrm>
          <a:off x="785840" y="804824"/>
          <a:ext cx="7425067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0694332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3678958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3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3116067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9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1119526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5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1370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5091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cap="all" dirty="0"/>
              <a:t>TAXATION – PAKISTAN (TX-PKN)</a:t>
            </a:r>
            <a:endParaRPr lang="en-U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854358"/>
              </p:ext>
            </p:extLst>
          </p:nvPr>
        </p:nvGraphicFramePr>
        <p:xfrm>
          <a:off x="785840" y="804824"/>
          <a:ext cx="7425067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 –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0694332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3678958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4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3116067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 - 20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0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1119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-21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6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27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2054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400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cap="all" dirty="0"/>
              <a:t>FINANCIAL REPORTING (FR)</a:t>
            </a:r>
            <a:endParaRPr lang="en-U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118512"/>
              </p:ext>
            </p:extLst>
          </p:nvPr>
        </p:nvGraphicFramePr>
        <p:xfrm>
          <a:off x="785840" y="804824"/>
          <a:ext cx="7425067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30410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3904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0694332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 - 20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2737394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3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7588360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9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92688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5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8406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599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cap="all" dirty="0"/>
              <a:t>AUDIT &amp; ASSURANCE (AA)</a:t>
            </a:r>
            <a:endParaRPr lang="en-U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33026"/>
              </p:ext>
            </p:extLst>
          </p:nvPr>
        </p:nvGraphicFramePr>
        <p:xfrm>
          <a:off x="793460" y="804824"/>
          <a:ext cx="7425067" cy="28908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51842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42472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0694332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3678958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 - 20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3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3116067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9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1119526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5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9600323"/>
                  </a:ext>
                </a:extLst>
              </a:tr>
              <a:tr h="23909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1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7741670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- 21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8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6887402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3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44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030218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21 Special Session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49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7107188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2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53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8528229"/>
                  </a:ext>
                </a:extLst>
              </a:tr>
              <a:tr h="141676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58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8584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2035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cap="all" dirty="0"/>
              <a:t>FINANCIAL MANAGEMENT (FM)</a:t>
            </a:r>
            <a:endParaRPr lang="en-U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118449"/>
              </p:ext>
            </p:extLst>
          </p:nvPr>
        </p:nvGraphicFramePr>
        <p:xfrm>
          <a:off x="785840" y="804824"/>
          <a:ext cx="7425067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0694332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3678958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 - 20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3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3116067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9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1119526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5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9600323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1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8047016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8840328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Click Here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1391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271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dirty="0"/>
              <a:t>STRATEGIC BUSINESS LEADER (SBL)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570346"/>
              </p:ext>
            </p:extLst>
          </p:nvPr>
        </p:nvGraphicFramePr>
        <p:xfrm>
          <a:off x="774551" y="804824"/>
          <a:ext cx="7425067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0694332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 -19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3678958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- 19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3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3116067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- 19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9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1119526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5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9600323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1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147114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8248222"/>
                  </a:ext>
                </a:extLst>
              </a:tr>
              <a:tr h="212635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3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2990689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9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0219220"/>
                  </a:ext>
                </a:extLst>
              </a:tr>
              <a:tr h="185594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- 21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5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56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7263645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1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62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06377260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68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9240816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2"/>
                        </a:rPr>
                        <a:t>Click Here 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73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0219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464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dirty="0"/>
              <a:t>STRATEGIC BUSINESS REPORTING (SBR)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295162"/>
              </p:ext>
            </p:extLst>
          </p:nvPr>
        </p:nvGraphicFramePr>
        <p:xfrm>
          <a:off x="785840" y="804824"/>
          <a:ext cx="7425067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0694332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 -19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3678958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- 19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2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31160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8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147114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4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8248222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0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2990689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6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3177283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- 21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2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755871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8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4366057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4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4161957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Click Here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9463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601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dirty="0"/>
              <a:t>ADVANCE FINANCIAL MANAGEMENT (AFM)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972969"/>
              </p:ext>
            </p:extLst>
          </p:nvPr>
        </p:nvGraphicFramePr>
        <p:xfrm>
          <a:off x="785840" y="804824"/>
          <a:ext cx="7425067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06943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147114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3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8248222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9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2990689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5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8673958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1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0717514"/>
                  </a:ext>
                </a:extLst>
              </a:tr>
              <a:tr h="217182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711362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3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Lecture Link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3399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118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dirty="0"/>
              <a:t> ADVANCE PERFORMANCE MANAGEMENT (APM)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136194"/>
              </p:ext>
            </p:extLst>
          </p:nvPr>
        </p:nvGraphicFramePr>
        <p:xfrm>
          <a:off x="785840" y="804824"/>
          <a:ext cx="7425067" cy="1157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42926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0694332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8248222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3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2990689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9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58525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9182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cap="all" dirty="0"/>
              <a:t>Fa1 – recording financial transaction</a:t>
            </a:r>
            <a:endParaRPr lang="en-U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485218"/>
              </p:ext>
            </p:extLst>
          </p:nvPr>
        </p:nvGraphicFramePr>
        <p:xfrm>
          <a:off x="785840" y="804824"/>
          <a:ext cx="7425067" cy="459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1119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3634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dirty="0"/>
              <a:t>ADVANCE TAXATION (ATX)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424600"/>
              </p:ext>
            </p:extLst>
          </p:nvPr>
        </p:nvGraphicFramePr>
        <p:xfrm>
          <a:off x="793460" y="804824"/>
          <a:ext cx="7425067" cy="2757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42926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0694332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8248222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3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2990689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9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6056889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5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1383863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1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85864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- 21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8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42056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3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44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2867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9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50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8645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4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55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60990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8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59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9099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08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dirty="0"/>
              <a:t>ADVANCE AUDIT &amp; ASSURANCE - AAA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595069"/>
              </p:ext>
            </p:extLst>
          </p:nvPr>
        </p:nvGraphicFramePr>
        <p:xfrm>
          <a:off x="785840" y="834641"/>
          <a:ext cx="7425067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5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6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0694332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8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9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0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1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2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2663923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–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3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4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5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6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7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8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7102600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9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0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1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2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3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4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6849936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5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26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3338156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1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9687759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–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4762174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3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2630861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9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7044948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5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56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8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8297804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 - 21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1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62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5044572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- 22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68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0947553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2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73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217238"/>
                  </a:ext>
                </a:extLst>
              </a:tr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Sept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7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78"/>
                        </a:rPr>
                        <a:t>Lecture Link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6724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2889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cap="all" dirty="0"/>
              <a:t>Fa2 – maintaining financial records</a:t>
            </a:r>
            <a:endParaRPr lang="en-U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788655"/>
              </p:ext>
            </p:extLst>
          </p:nvPr>
        </p:nvGraphicFramePr>
        <p:xfrm>
          <a:off x="785840" y="804824"/>
          <a:ext cx="7425067" cy="459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1119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5643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cap="all" dirty="0"/>
              <a:t>Ma1- management information  </a:t>
            </a:r>
            <a:endParaRPr lang="en-U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854908"/>
              </p:ext>
            </p:extLst>
          </p:nvPr>
        </p:nvGraphicFramePr>
        <p:xfrm>
          <a:off x="785840" y="804824"/>
          <a:ext cx="7425067" cy="459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1119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984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cap="all" dirty="0"/>
              <a:t>Ma2 – managing cost &amp; finance</a:t>
            </a:r>
            <a:endParaRPr lang="en-U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165912"/>
              </p:ext>
            </p:extLst>
          </p:nvPr>
        </p:nvGraphicFramePr>
        <p:xfrm>
          <a:off x="785840" y="804824"/>
          <a:ext cx="7425067" cy="459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Available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1119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0784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cap="all" dirty="0"/>
              <a:t>FBT – business &amp; technology</a:t>
            </a:r>
            <a:endParaRPr lang="en-U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/>
        </p:nvGraphicFramePr>
        <p:xfrm>
          <a:off x="785840" y="804824"/>
          <a:ext cx="7425067" cy="687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1119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4585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1667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cap="all" dirty="0"/>
              <a:t>FMA – MANAGEMENT ACCOUNTING</a:t>
            </a:r>
            <a:endParaRPr lang="en-U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449829"/>
              </p:ext>
            </p:extLst>
          </p:nvPr>
        </p:nvGraphicFramePr>
        <p:xfrm>
          <a:off x="785840" y="804824"/>
          <a:ext cx="7425067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30410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3904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1119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2881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6097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cap="all" dirty="0"/>
              <a:t>FFA – FINANCIAL ACCOUNTING</a:t>
            </a:r>
            <a:endParaRPr lang="en-U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448319"/>
              </p:ext>
            </p:extLst>
          </p:nvPr>
        </p:nvGraphicFramePr>
        <p:xfrm>
          <a:off x="785840" y="804824"/>
          <a:ext cx="7425067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1119526"/>
                  </a:ext>
                </a:extLst>
              </a:tr>
              <a:tr h="14927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6333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109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19AAC-B6B4-4821-BA01-8CEBDE5E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2" y="550231"/>
            <a:ext cx="7277815" cy="284410"/>
          </a:xfrm>
        </p:spPr>
        <p:txBody>
          <a:bodyPr>
            <a:normAutofit fontScale="90000"/>
          </a:bodyPr>
          <a:lstStyle/>
          <a:p>
            <a:r>
              <a:rPr lang="en-US" cap="all" dirty="0"/>
              <a:t>LW – CORPORATE &amp; BUSINESS LAW</a:t>
            </a:r>
            <a:endParaRPr lang="en-U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00FFE91-8F69-4EE0-9824-612D2804B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729653"/>
              </p:ext>
            </p:extLst>
          </p:nvPr>
        </p:nvGraphicFramePr>
        <p:xfrm>
          <a:off x="785840" y="804824"/>
          <a:ext cx="7425067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06">
                  <a:extLst>
                    <a:ext uri="{9D8B030D-6E8A-4147-A177-3AD203B41FA5}">
                      <a16:colId xmlns:a16="http://schemas.microsoft.com/office/drawing/2014/main" val="2065879621"/>
                    </a:ext>
                  </a:extLst>
                </a:gridCol>
                <a:gridCol w="826374">
                  <a:extLst>
                    <a:ext uri="{9D8B030D-6E8A-4147-A177-3AD203B41FA5}">
                      <a16:colId xmlns:a16="http://schemas.microsoft.com/office/drawing/2014/main" val="480290731"/>
                    </a:ext>
                  </a:extLst>
                </a:gridCol>
                <a:gridCol w="1167940">
                  <a:extLst>
                    <a:ext uri="{9D8B030D-6E8A-4147-A177-3AD203B41FA5}">
                      <a16:colId xmlns:a16="http://schemas.microsoft.com/office/drawing/2014/main" val="1887885499"/>
                    </a:ext>
                  </a:extLst>
                </a:gridCol>
                <a:gridCol w="1123869">
                  <a:extLst>
                    <a:ext uri="{9D8B030D-6E8A-4147-A177-3AD203B41FA5}">
                      <a16:colId xmlns:a16="http://schemas.microsoft.com/office/drawing/2014/main" val="1506499905"/>
                    </a:ext>
                  </a:extLst>
                </a:gridCol>
                <a:gridCol w="1112849">
                  <a:extLst>
                    <a:ext uri="{9D8B030D-6E8A-4147-A177-3AD203B41FA5}">
                      <a16:colId xmlns:a16="http://schemas.microsoft.com/office/drawing/2014/main" val="2756714481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3453602546"/>
                    </a:ext>
                  </a:extLst>
                </a:gridCol>
                <a:gridCol w="1123870">
                  <a:extLst>
                    <a:ext uri="{9D8B030D-6E8A-4147-A177-3AD203B41FA5}">
                      <a16:colId xmlns:a16="http://schemas.microsoft.com/office/drawing/2014/main" val="713210151"/>
                    </a:ext>
                  </a:extLst>
                </a:gridCol>
              </a:tblGrid>
              <a:tr h="22854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4067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4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5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7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1119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June – 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"/>
                        </a:rPr>
                        <a:t>Click Here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9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0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1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2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13"/>
                        </a:rPr>
                        <a:t>Lecture Link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1745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7883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CA 16-9 PowerPoint">
  <a:themeElements>
    <a:clrScheme name="ACCA colours 2017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80000"/>
      </a:accent1>
      <a:accent2>
        <a:srgbClr val="747678"/>
      </a:accent2>
      <a:accent3>
        <a:srgbClr val="F4998A"/>
      </a:accent3>
      <a:accent4>
        <a:srgbClr val="C1C1C1"/>
      </a:accent4>
      <a:accent5>
        <a:srgbClr val="00A3E0"/>
      </a:accent5>
      <a:accent6>
        <a:srgbClr val="FF6A10"/>
      </a:accent6>
      <a:hlink>
        <a:srgbClr val="0066FF"/>
      </a:hlink>
      <a:folHlink>
        <a:srgbClr val="6F2C3F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635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4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ACCA 16x9 template (Sep 2017) _AW.pptx" id="{9AC6F4F4-3BE6-45E5-958E-6422027B0CD1}" vid="{82B58FE2-DAB5-469F-9209-4F11B43C951B}"/>
    </a:ext>
  </a:extLst>
</a:theme>
</file>

<file path=ppt/theme/theme2.xml><?xml version="1.0" encoding="utf-8"?>
<a:theme xmlns:a="http://schemas.openxmlformats.org/drawingml/2006/main" name="1_ACCA Master Brand Frame">
  <a:themeElements>
    <a:clrScheme name="ACCA colours 2017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80000"/>
      </a:accent1>
      <a:accent2>
        <a:srgbClr val="747678"/>
      </a:accent2>
      <a:accent3>
        <a:srgbClr val="F4998A"/>
      </a:accent3>
      <a:accent4>
        <a:srgbClr val="C1C1C1"/>
      </a:accent4>
      <a:accent5>
        <a:srgbClr val="00A3E0"/>
      </a:accent5>
      <a:accent6>
        <a:srgbClr val="FF6A10"/>
      </a:accent6>
      <a:hlink>
        <a:srgbClr val="0066FF"/>
      </a:hlink>
      <a:folHlink>
        <a:srgbClr val="6F2C3F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635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4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ACCA 16x9 template (Sep 2017) _AW.pptx" id="{9AC6F4F4-3BE6-45E5-958E-6422027B0CD1}" vid="{89204BF4-7061-4D73-9C73-BE8DD6EC48A9}"/>
    </a:ext>
  </a:extLst>
</a:theme>
</file>

<file path=ppt/theme/theme3.xml><?xml version="1.0" encoding="utf-8"?>
<a:theme xmlns:a="http://schemas.openxmlformats.org/drawingml/2006/main" name="ACCA Master (Black logo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CCA 16x9 template (Sep 2017) _AW.pptx" id="{9AC6F4F4-3BE6-45E5-958E-6422027B0CD1}" vid="{408E6DBE-8274-4F85-8EFC-E619C496CCC9}"/>
    </a:ext>
  </a:extLst>
</a:theme>
</file>

<file path=ppt/theme/theme4.xml><?xml version="1.0" encoding="utf-8"?>
<a:theme xmlns:a="http://schemas.openxmlformats.org/drawingml/2006/main" name="ACCA Master (White logo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CCA 16x9 template (Sep 2017) _AW.pptx" id="{9AC6F4F4-3BE6-45E5-958E-6422027B0CD1}" vid="{1A9E3ED8-8278-4AA9-BE6A-AE78688A825D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PUBLIC 16X9 PP (1)</Template>
  <TotalTime>5977</TotalTime>
  <Words>2110</Words>
  <Application>Microsoft Office PowerPoint</Application>
  <PresentationFormat>On-screen Show (16:9)</PresentationFormat>
  <Paragraphs>981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Arial</vt:lpstr>
      <vt:lpstr>Arial (Body)</vt:lpstr>
      <vt:lpstr>Arial (Headings)</vt:lpstr>
      <vt:lpstr>Arial (Headings)</vt:lpstr>
      <vt:lpstr>Calibri</vt:lpstr>
      <vt:lpstr>Wingdings</vt:lpstr>
      <vt:lpstr>ACCA 16-9 PowerPoint</vt:lpstr>
      <vt:lpstr>1_ACCA Master Brand Frame</vt:lpstr>
      <vt:lpstr>ACCA Master (Black logo)</vt:lpstr>
      <vt:lpstr>ACCA Master (White logo)</vt:lpstr>
      <vt:lpstr>Practice resources</vt:lpstr>
      <vt:lpstr>Fa1 – recording financial transaction</vt:lpstr>
      <vt:lpstr>Fa2 – maintaining financial records</vt:lpstr>
      <vt:lpstr>Ma1- management information  </vt:lpstr>
      <vt:lpstr>Ma2 – managing cost &amp; finance</vt:lpstr>
      <vt:lpstr>FBT – business &amp; technology</vt:lpstr>
      <vt:lpstr>FMA – MANAGEMENT ACCOUNTING</vt:lpstr>
      <vt:lpstr>FFA – FINANCIAL ACCOUNTING</vt:lpstr>
      <vt:lpstr>LW – CORPORATE &amp; BUSINESS LAW</vt:lpstr>
      <vt:lpstr>PERFORMANCE MANAGEMENT (PM) F5</vt:lpstr>
      <vt:lpstr>TAXATION (TX) – F6</vt:lpstr>
      <vt:lpstr>TAXATION – PAKISTAN (TX-PKN)</vt:lpstr>
      <vt:lpstr>FINANCIAL REPORTING (FR)</vt:lpstr>
      <vt:lpstr>AUDIT &amp; ASSURANCE (AA)</vt:lpstr>
      <vt:lpstr>FINANCIAL MANAGEMENT (FM)</vt:lpstr>
      <vt:lpstr>STRATEGIC BUSINESS LEADER (SBL)</vt:lpstr>
      <vt:lpstr>STRATEGIC BUSINESS REPORTING (SBR)</vt:lpstr>
      <vt:lpstr>ADVANCE FINANCIAL MANAGEMENT (AFM)</vt:lpstr>
      <vt:lpstr> ADVANCE PERFORMANCE MANAGEMENT (APM)</vt:lpstr>
      <vt:lpstr>ADVANCE TAXATION (ATX)</vt:lpstr>
      <vt:lpstr>ADVANCE AUDIT &amp; ASSURANCE - AAA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Sardar Ahmed Gadiyani</dc:creator>
  <cp:lastModifiedBy>shahzaib zubair</cp:lastModifiedBy>
  <cp:revision>306</cp:revision>
  <cp:lastPrinted>2019-11-16T08:14:52Z</cp:lastPrinted>
  <dcterms:created xsi:type="dcterms:W3CDTF">2018-07-06T06:41:47Z</dcterms:created>
  <dcterms:modified xsi:type="dcterms:W3CDTF">2022-09-01T18:23:21Z</dcterms:modified>
</cp:coreProperties>
</file>