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0" r:id="rId5"/>
    <p:sldMasterId id="2147483701" r:id="rId6"/>
    <p:sldMasterId id="2147483703" r:id="rId7"/>
  </p:sldMasterIdLst>
  <p:notesMasterIdLst>
    <p:notesMasterId r:id="rId45"/>
  </p:notesMasterIdLst>
  <p:sldIdLst>
    <p:sldId id="256" r:id="rId8"/>
    <p:sldId id="257" r:id="rId9"/>
    <p:sldId id="258" r:id="rId10"/>
    <p:sldId id="259" r:id="rId11"/>
    <p:sldId id="378" r:id="rId12"/>
    <p:sldId id="388" r:id="rId13"/>
    <p:sldId id="764" r:id="rId14"/>
    <p:sldId id="287" r:id="rId15"/>
    <p:sldId id="371" r:id="rId16"/>
    <p:sldId id="668" r:id="rId17"/>
    <p:sldId id="686" r:id="rId18"/>
    <p:sldId id="761" r:id="rId19"/>
    <p:sldId id="765" r:id="rId20"/>
    <p:sldId id="757" r:id="rId21"/>
    <p:sldId id="758" r:id="rId22"/>
    <p:sldId id="288" r:id="rId23"/>
    <p:sldId id="674" r:id="rId24"/>
    <p:sldId id="290" r:id="rId25"/>
    <p:sldId id="675" r:id="rId26"/>
    <p:sldId id="626" r:id="rId27"/>
    <p:sldId id="291" r:id="rId28"/>
    <p:sldId id="383" r:id="rId29"/>
    <p:sldId id="384" r:id="rId30"/>
    <p:sldId id="389" r:id="rId31"/>
    <p:sldId id="390" r:id="rId32"/>
    <p:sldId id="621" r:id="rId33"/>
    <p:sldId id="678" r:id="rId34"/>
    <p:sldId id="679" r:id="rId35"/>
    <p:sldId id="637" r:id="rId36"/>
    <p:sldId id="754" r:id="rId37"/>
    <p:sldId id="386" r:id="rId38"/>
    <p:sldId id="755" r:id="rId39"/>
    <p:sldId id="759" r:id="rId40"/>
    <p:sldId id="762" r:id="rId41"/>
    <p:sldId id="387" r:id="rId42"/>
    <p:sldId id="760" r:id="rId43"/>
    <p:sldId id="763"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ebAm1SpjxuhtUMAFmTXL8w==" hashData="IdTpaCph0JQ6WATcxKAChlkJqP/DISK59E5LfqJ822yUw62FfchboJ8+4JMSIMD/2mqgPSaouqg7RGfcNYfyVA=="/>
  <p:extLst>
    <p:ext uri="{521415D9-36F7-43E2-AB2F-B90AF26B5E84}">
      <p14:sectionLst xmlns:p14="http://schemas.microsoft.com/office/powerpoint/2010/main">
        <p14:section name="Default Section" id="{63076F4E-2E21-4C31-9155-178F3BCF5B0F}">
          <p14:sldIdLst>
            <p14:sldId id="256"/>
            <p14:sldId id="257"/>
            <p14:sldId id="258"/>
            <p14:sldId id="259"/>
            <p14:sldId id="378"/>
            <p14:sldId id="388"/>
            <p14:sldId id="764"/>
            <p14:sldId id="287"/>
            <p14:sldId id="371"/>
            <p14:sldId id="668"/>
            <p14:sldId id="686"/>
            <p14:sldId id="761"/>
            <p14:sldId id="765"/>
            <p14:sldId id="757"/>
            <p14:sldId id="758"/>
            <p14:sldId id="288"/>
            <p14:sldId id="674"/>
            <p14:sldId id="290"/>
            <p14:sldId id="675"/>
            <p14:sldId id="626"/>
            <p14:sldId id="291"/>
            <p14:sldId id="383"/>
            <p14:sldId id="384"/>
            <p14:sldId id="389"/>
            <p14:sldId id="390"/>
            <p14:sldId id="621"/>
            <p14:sldId id="678"/>
            <p14:sldId id="679"/>
            <p14:sldId id="637"/>
            <p14:sldId id="754"/>
          </p14:sldIdLst>
        </p14:section>
        <p14:section name="Untitled Section" id="{F03EA217-1F6B-4783-98FD-95A27ADCF6AC}">
          <p14:sldIdLst>
            <p14:sldId id="386"/>
            <p14:sldId id="755"/>
            <p14:sldId id="759"/>
            <p14:sldId id="762"/>
            <p14:sldId id="387"/>
            <p14:sldId id="760"/>
            <p14:sldId id="76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24" autoAdjust="0"/>
    <p:restoredTop sz="78803" autoAdjust="0"/>
  </p:normalViewPr>
  <p:slideViewPr>
    <p:cSldViewPr snapToGrid="0">
      <p:cViewPr varScale="1">
        <p:scale>
          <a:sx n="87" d="100"/>
          <a:sy n="87" d="100"/>
        </p:scale>
        <p:origin x="1680" y="84"/>
      </p:cViewPr>
      <p:guideLst/>
    </p:cSldViewPr>
  </p:slideViewPr>
  <p:notesTextViewPr>
    <p:cViewPr>
      <p:scale>
        <a:sx n="1" d="1"/>
        <a:sy n="1" d="1"/>
      </p:scale>
      <p:origin x="0" y="0"/>
    </p:cViewPr>
  </p:notesTextViewPr>
  <p:sorterViewPr>
    <p:cViewPr>
      <p:scale>
        <a:sx n="100" d="100"/>
        <a:sy n="100" d="100"/>
      </p:scale>
      <p:origin x="0" y="-974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theme" Target="theme/theme1.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presProps" Target="presProps.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5C9BFA-044D-4088-AE02-56AF122D7BBF}" type="doc">
      <dgm:prSet loTypeId="urn:microsoft.com/office/officeart/2005/8/layout/default" loCatId="list" qsTypeId="urn:microsoft.com/office/officeart/2005/8/quickstyle/simple5" qsCatId="simple" csTypeId="urn:microsoft.com/office/officeart/2005/8/colors/accent1_2" csCatId="accent1" phldr="1"/>
      <dgm:spPr/>
      <dgm:t>
        <a:bodyPr/>
        <a:lstStyle/>
        <a:p>
          <a:endParaRPr lang="en-US"/>
        </a:p>
      </dgm:t>
    </dgm:pt>
    <dgm:pt modelId="{D7D94D65-BD10-4D06-89DC-4B1197A0120A}">
      <dgm:prSet/>
      <dgm:spPr/>
      <dgm:t>
        <a:bodyPr/>
        <a:lstStyle/>
        <a:p>
          <a:r>
            <a:rPr lang="en-GB" b="1" dirty="0"/>
            <a:t>Going Concern</a:t>
          </a:r>
          <a:endParaRPr lang="en-US" dirty="0"/>
        </a:p>
      </dgm:t>
    </dgm:pt>
    <dgm:pt modelId="{74A8F176-CA43-4A22-B050-74A0742BDC0D}" type="parTrans" cxnId="{348857F2-C064-43C5-B0BC-2BF98BDF8CA1}">
      <dgm:prSet/>
      <dgm:spPr/>
      <dgm:t>
        <a:bodyPr/>
        <a:lstStyle/>
        <a:p>
          <a:endParaRPr lang="en-US"/>
        </a:p>
      </dgm:t>
    </dgm:pt>
    <dgm:pt modelId="{6F171B3B-E26D-462F-BF6D-7292B6AEBD76}" type="sibTrans" cxnId="{348857F2-C064-43C5-B0BC-2BF98BDF8CA1}">
      <dgm:prSet/>
      <dgm:spPr/>
      <dgm:t>
        <a:bodyPr/>
        <a:lstStyle/>
        <a:p>
          <a:endParaRPr lang="en-US"/>
        </a:p>
      </dgm:t>
    </dgm:pt>
    <dgm:pt modelId="{F5ECC319-EFF5-44AE-AD3B-CED38E30DEE2}">
      <dgm:prSet/>
      <dgm:spPr/>
      <dgm:t>
        <a:bodyPr/>
        <a:lstStyle/>
        <a:p>
          <a:r>
            <a:rPr lang="en-GB" b="1" dirty="0"/>
            <a:t>Business Entity</a:t>
          </a:r>
          <a:endParaRPr lang="en-US" dirty="0"/>
        </a:p>
      </dgm:t>
    </dgm:pt>
    <dgm:pt modelId="{70830129-851D-4195-A4A9-A1CCAF6F2F49}" type="parTrans" cxnId="{AC89BB89-AD93-4237-9325-A1DF4474FB88}">
      <dgm:prSet/>
      <dgm:spPr/>
      <dgm:t>
        <a:bodyPr/>
        <a:lstStyle/>
        <a:p>
          <a:endParaRPr lang="en-US"/>
        </a:p>
      </dgm:t>
    </dgm:pt>
    <dgm:pt modelId="{4BF20A7A-57B4-4527-8961-1BDD6FA616C6}" type="sibTrans" cxnId="{AC89BB89-AD93-4237-9325-A1DF4474FB88}">
      <dgm:prSet/>
      <dgm:spPr/>
      <dgm:t>
        <a:bodyPr/>
        <a:lstStyle/>
        <a:p>
          <a:endParaRPr lang="en-US"/>
        </a:p>
      </dgm:t>
    </dgm:pt>
    <dgm:pt modelId="{E6D7E802-81F4-4D33-B263-1762CE5A196C}">
      <dgm:prSet/>
      <dgm:spPr/>
      <dgm:t>
        <a:bodyPr/>
        <a:lstStyle/>
        <a:p>
          <a:r>
            <a:rPr lang="en-GB" b="1" dirty="0"/>
            <a:t>Duality</a:t>
          </a:r>
          <a:endParaRPr lang="en-US" dirty="0"/>
        </a:p>
      </dgm:t>
    </dgm:pt>
    <dgm:pt modelId="{8EB032C7-73CB-4F54-A5EC-F9555005B677}" type="parTrans" cxnId="{4B7E912B-5B0E-450E-AB8B-1664EF67F1D7}">
      <dgm:prSet/>
      <dgm:spPr/>
      <dgm:t>
        <a:bodyPr/>
        <a:lstStyle/>
        <a:p>
          <a:endParaRPr lang="en-US"/>
        </a:p>
      </dgm:t>
    </dgm:pt>
    <dgm:pt modelId="{9D3BA707-0A9C-4536-84BD-078CB7C4F3F8}" type="sibTrans" cxnId="{4B7E912B-5B0E-450E-AB8B-1664EF67F1D7}">
      <dgm:prSet/>
      <dgm:spPr/>
      <dgm:t>
        <a:bodyPr/>
        <a:lstStyle/>
        <a:p>
          <a:endParaRPr lang="en-US"/>
        </a:p>
      </dgm:t>
    </dgm:pt>
    <dgm:pt modelId="{B12E51B1-1A90-4379-AF7A-3F007FF30C39}">
      <dgm:prSet/>
      <dgm:spPr/>
      <dgm:t>
        <a:bodyPr/>
        <a:lstStyle/>
        <a:p>
          <a:r>
            <a:rPr lang="en-GB" b="1" dirty="0"/>
            <a:t>Accrual Accounting</a:t>
          </a:r>
          <a:endParaRPr lang="en-US" dirty="0"/>
        </a:p>
      </dgm:t>
    </dgm:pt>
    <dgm:pt modelId="{598CBF6C-7DC1-49AE-88CC-BDB951972369}" type="parTrans" cxnId="{D8CA213A-2DF9-4FDA-88B5-76B35B2C58CC}">
      <dgm:prSet/>
      <dgm:spPr/>
      <dgm:t>
        <a:bodyPr/>
        <a:lstStyle/>
        <a:p>
          <a:endParaRPr lang="en-US"/>
        </a:p>
      </dgm:t>
    </dgm:pt>
    <dgm:pt modelId="{7F79251A-7923-4556-966E-394F6BE6E780}" type="sibTrans" cxnId="{D8CA213A-2DF9-4FDA-88B5-76B35B2C58CC}">
      <dgm:prSet/>
      <dgm:spPr/>
      <dgm:t>
        <a:bodyPr/>
        <a:lstStyle/>
        <a:p>
          <a:endParaRPr lang="en-US"/>
        </a:p>
      </dgm:t>
    </dgm:pt>
    <dgm:pt modelId="{304C84A3-A21C-4999-BD78-3C7202722FEE}">
      <dgm:prSet/>
      <dgm:spPr/>
      <dgm:t>
        <a:bodyPr/>
        <a:lstStyle/>
        <a:p>
          <a:r>
            <a:rPr lang="en-GB" b="1" dirty="0"/>
            <a:t>Historical Cost</a:t>
          </a:r>
          <a:endParaRPr lang="en-US" dirty="0"/>
        </a:p>
      </dgm:t>
    </dgm:pt>
    <dgm:pt modelId="{9BDD8B49-2547-4C17-AE1C-9B0FFD7A9002}" type="parTrans" cxnId="{4B458620-871F-40D2-8450-08D85781B057}">
      <dgm:prSet/>
      <dgm:spPr/>
      <dgm:t>
        <a:bodyPr/>
        <a:lstStyle/>
        <a:p>
          <a:endParaRPr lang="en-US"/>
        </a:p>
      </dgm:t>
    </dgm:pt>
    <dgm:pt modelId="{5D71459A-F2EA-4C67-BC29-57D03977B358}" type="sibTrans" cxnId="{4B458620-871F-40D2-8450-08D85781B057}">
      <dgm:prSet/>
      <dgm:spPr/>
      <dgm:t>
        <a:bodyPr/>
        <a:lstStyle/>
        <a:p>
          <a:endParaRPr lang="en-US"/>
        </a:p>
      </dgm:t>
    </dgm:pt>
    <dgm:pt modelId="{454ECDA3-D0DE-46F6-9D30-05BB640649A7}">
      <dgm:prSet/>
      <dgm:spPr/>
      <dgm:t>
        <a:bodyPr/>
        <a:lstStyle/>
        <a:p>
          <a:r>
            <a:rPr lang="en-GB" b="1" dirty="0"/>
            <a:t>Consistency</a:t>
          </a:r>
          <a:r>
            <a:rPr lang="en-MY" b="1" dirty="0"/>
            <a:t> </a:t>
          </a:r>
          <a:endParaRPr lang="en-US" dirty="0"/>
        </a:p>
      </dgm:t>
    </dgm:pt>
    <dgm:pt modelId="{54822C11-3EA0-4A3C-B4A5-A487553510A1}" type="parTrans" cxnId="{FEF4B9CB-7724-40FA-B435-C00243E647AA}">
      <dgm:prSet/>
      <dgm:spPr/>
      <dgm:t>
        <a:bodyPr/>
        <a:lstStyle/>
        <a:p>
          <a:endParaRPr lang="en-US"/>
        </a:p>
      </dgm:t>
    </dgm:pt>
    <dgm:pt modelId="{6FE6B3AC-098E-4615-B037-2DE4358AA579}" type="sibTrans" cxnId="{FEF4B9CB-7724-40FA-B435-C00243E647AA}">
      <dgm:prSet/>
      <dgm:spPr/>
      <dgm:t>
        <a:bodyPr/>
        <a:lstStyle/>
        <a:p>
          <a:endParaRPr lang="en-US"/>
        </a:p>
      </dgm:t>
    </dgm:pt>
    <dgm:pt modelId="{A0AE3581-7D47-4460-89A7-B160454FA361}">
      <dgm:prSet/>
      <dgm:spPr/>
      <dgm:t>
        <a:bodyPr/>
        <a:lstStyle/>
        <a:p>
          <a:r>
            <a:rPr lang="en-MY" b="1" dirty="0"/>
            <a:t>Materiality</a:t>
          </a:r>
          <a:endParaRPr lang="en-US" dirty="0"/>
        </a:p>
      </dgm:t>
    </dgm:pt>
    <dgm:pt modelId="{BE434C47-A19E-4105-9A6B-E1334088DFA1}" type="parTrans" cxnId="{52E9F3A7-2DE7-4223-B175-93340D2689AB}">
      <dgm:prSet/>
      <dgm:spPr/>
      <dgm:t>
        <a:bodyPr/>
        <a:lstStyle/>
        <a:p>
          <a:endParaRPr lang="en-US"/>
        </a:p>
      </dgm:t>
    </dgm:pt>
    <dgm:pt modelId="{098CFC46-681C-47FA-B53C-F14A45DCA206}" type="sibTrans" cxnId="{52E9F3A7-2DE7-4223-B175-93340D2689AB}">
      <dgm:prSet/>
      <dgm:spPr/>
      <dgm:t>
        <a:bodyPr/>
        <a:lstStyle/>
        <a:p>
          <a:endParaRPr lang="en-US"/>
        </a:p>
      </dgm:t>
    </dgm:pt>
    <dgm:pt modelId="{7A38ABC6-B0BB-47F3-82D1-857D72CB2470}">
      <dgm:prSet/>
      <dgm:spPr/>
      <dgm:t>
        <a:bodyPr/>
        <a:lstStyle/>
        <a:p>
          <a:r>
            <a:rPr lang="en-GB" b="1" dirty="0"/>
            <a:t>Prudence</a:t>
          </a:r>
          <a:endParaRPr lang="en-US" dirty="0"/>
        </a:p>
      </dgm:t>
    </dgm:pt>
    <dgm:pt modelId="{53E5B373-2365-4DAC-BA09-D6F0CF8F9C4D}" type="parTrans" cxnId="{1D8EA872-E3EE-474F-BC05-BBBD161BB254}">
      <dgm:prSet/>
      <dgm:spPr/>
      <dgm:t>
        <a:bodyPr/>
        <a:lstStyle/>
        <a:p>
          <a:endParaRPr lang="en-US"/>
        </a:p>
      </dgm:t>
    </dgm:pt>
    <dgm:pt modelId="{2035602B-308F-4B6A-97E9-3FCBCD2B886F}" type="sibTrans" cxnId="{1D8EA872-E3EE-474F-BC05-BBBD161BB254}">
      <dgm:prSet/>
      <dgm:spPr/>
      <dgm:t>
        <a:bodyPr/>
        <a:lstStyle/>
        <a:p>
          <a:endParaRPr lang="en-US"/>
        </a:p>
      </dgm:t>
    </dgm:pt>
    <dgm:pt modelId="{770C27F1-5D5F-4CEB-B124-C1840377EBE6}" type="pres">
      <dgm:prSet presAssocID="{665C9BFA-044D-4088-AE02-56AF122D7BBF}" presName="diagram" presStyleCnt="0">
        <dgm:presLayoutVars>
          <dgm:dir/>
          <dgm:resizeHandles val="exact"/>
        </dgm:presLayoutVars>
      </dgm:prSet>
      <dgm:spPr/>
    </dgm:pt>
    <dgm:pt modelId="{5BDB77B2-1E66-46A5-A2BA-96EB2BA6D736}" type="pres">
      <dgm:prSet presAssocID="{D7D94D65-BD10-4D06-89DC-4B1197A0120A}" presName="node" presStyleLbl="node1" presStyleIdx="0" presStyleCnt="8">
        <dgm:presLayoutVars>
          <dgm:bulletEnabled val="1"/>
        </dgm:presLayoutVars>
      </dgm:prSet>
      <dgm:spPr/>
    </dgm:pt>
    <dgm:pt modelId="{EBF7D7D5-5EA9-46F4-B97B-53C629B94E8F}" type="pres">
      <dgm:prSet presAssocID="{6F171B3B-E26D-462F-BF6D-7292B6AEBD76}" presName="sibTrans" presStyleCnt="0"/>
      <dgm:spPr/>
    </dgm:pt>
    <dgm:pt modelId="{01E6A8D9-DC05-49D9-BC41-45ECE0E6791D}" type="pres">
      <dgm:prSet presAssocID="{F5ECC319-EFF5-44AE-AD3B-CED38E30DEE2}" presName="node" presStyleLbl="node1" presStyleIdx="1" presStyleCnt="8">
        <dgm:presLayoutVars>
          <dgm:bulletEnabled val="1"/>
        </dgm:presLayoutVars>
      </dgm:prSet>
      <dgm:spPr/>
    </dgm:pt>
    <dgm:pt modelId="{422ABB09-15B1-48B7-B648-DB236581EA70}" type="pres">
      <dgm:prSet presAssocID="{4BF20A7A-57B4-4527-8961-1BDD6FA616C6}" presName="sibTrans" presStyleCnt="0"/>
      <dgm:spPr/>
    </dgm:pt>
    <dgm:pt modelId="{C68B7A79-D440-4A44-8444-BC5992DA98AC}" type="pres">
      <dgm:prSet presAssocID="{E6D7E802-81F4-4D33-B263-1762CE5A196C}" presName="node" presStyleLbl="node1" presStyleIdx="2" presStyleCnt="8">
        <dgm:presLayoutVars>
          <dgm:bulletEnabled val="1"/>
        </dgm:presLayoutVars>
      </dgm:prSet>
      <dgm:spPr/>
    </dgm:pt>
    <dgm:pt modelId="{7E0E5023-7291-4939-9689-DBA7F3CC2738}" type="pres">
      <dgm:prSet presAssocID="{9D3BA707-0A9C-4536-84BD-078CB7C4F3F8}" presName="sibTrans" presStyleCnt="0"/>
      <dgm:spPr/>
    </dgm:pt>
    <dgm:pt modelId="{7784DAD3-23BC-4A21-86BC-C62CA50D2C67}" type="pres">
      <dgm:prSet presAssocID="{B12E51B1-1A90-4379-AF7A-3F007FF30C39}" presName="node" presStyleLbl="node1" presStyleIdx="3" presStyleCnt="8">
        <dgm:presLayoutVars>
          <dgm:bulletEnabled val="1"/>
        </dgm:presLayoutVars>
      </dgm:prSet>
      <dgm:spPr/>
    </dgm:pt>
    <dgm:pt modelId="{A330E2EE-5CD2-4B44-8ADC-E73243EBB62C}" type="pres">
      <dgm:prSet presAssocID="{7F79251A-7923-4556-966E-394F6BE6E780}" presName="sibTrans" presStyleCnt="0"/>
      <dgm:spPr/>
    </dgm:pt>
    <dgm:pt modelId="{46765188-A9D1-4E0B-A363-CF91AC798830}" type="pres">
      <dgm:prSet presAssocID="{304C84A3-A21C-4999-BD78-3C7202722FEE}" presName="node" presStyleLbl="node1" presStyleIdx="4" presStyleCnt="8">
        <dgm:presLayoutVars>
          <dgm:bulletEnabled val="1"/>
        </dgm:presLayoutVars>
      </dgm:prSet>
      <dgm:spPr/>
    </dgm:pt>
    <dgm:pt modelId="{FB43FAF5-C0BC-4D56-A3EF-EC6738D38D2B}" type="pres">
      <dgm:prSet presAssocID="{5D71459A-F2EA-4C67-BC29-57D03977B358}" presName="sibTrans" presStyleCnt="0"/>
      <dgm:spPr/>
    </dgm:pt>
    <dgm:pt modelId="{4D903A3A-BEA7-44F2-A4ED-A9E1D479FA80}" type="pres">
      <dgm:prSet presAssocID="{454ECDA3-D0DE-46F6-9D30-05BB640649A7}" presName="node" presStyleLbl="node1" presStyleIdx="5" presStyleCnt="8">
        <dgm:presLayoutVars>
          <dgm:bulletEnabled val="1"/>
        </dgm:presLayoutVars>
      </dgm:prSet>
      <dgm:spPr/>
    </dgm:pt>
    <dgm:pt modelId="{E85FC37F-8C1F-485A-AFE2-3633BE938C78}" type="pres">
      <dgm:prSet presAssocID="{6FE6B3AC-098E-4615-B037-2DE4358AA579}" presName="sibTrans" presStyleCnt="0"/>
      <dgm:spPr/>
    </dgm:pt>
    <dgm:pt modelId="{5365FC38-A6A8-4AB7-A651-7F91E6D8C295}" type="pres">
      <dgm:prSet presAssocID="{A0AE3581-7D47-4460-89A7-B160454FA361}" presName="node" presStyleLbl="node1" presStyleIdx="6" presStyleCnt="8">
        <dgm:presLayoutVars>
          <dgm:bulletEnabled val="1"/>
        </dgm:presLayoutVars>
      </dgm:prSet>
      <dgm:spPr/>
    </dgm:pt>
    <dgm:pt modelId="{EBA455F0-A06D-461D-90E4-76FE1C05FFB5}" type="pres">
      <dgm:prSet presAssocID="{098CFC46-681C-47FA-B53C-F14A45DCA206}" presName="sibTrans" presStyleCnt="0"/>
      <dgm:spPr/>
    </dgm:pt>
    <dgm:pt modelId="{2571392D-0D2E-4847-87E4-8F50F581CF70}" type="pres">
      <dgm:prSet presAssocID="{7A38ABC6-B0BB-47F3-82D1-857D72CB2470}" presName="node" presStyleLbl="node1" presStyleIdx="7" presStyleCnt="8">
        <dgm:presLayoutVars>
          <dgm:bulletEnabled val="1"/>
        </dgm:presLayoutVars>
      </dgm:prSet>
      <dgm:spPr/>
    </dgm:pt>
  </dgm:ptLst>
  <dgm:cxnLst>
    <dgm:cxn modelId="{13D81417-6926-4A37-8CA3-DDC171AE02CF}" type="presOf" srcId="{D7D94D65-BD10-4D06-89DC-4B1197A0120A}" destId="{5BDB77B2-1E66-46A5-A2BA-96EB2BA6D736}" srcOrd="0" destOrd="0" presId="urn:microsoft.com/office/officeart/2005/8/layout/default"/>
    <dgm:cxn modelId="{D9E9381C-98DB-4B0E-9EB4-F60413D43C77}" type="presOf" srcId="{F5ECC319-EFF5-44AE-AD3B-CED38E30DEE2}" destId="{01E6A8D9-DC05-49D9-BC41-45ECE0E6791D}" srcOrd="0" destOrd="0" presId="urn:microsoft.com/office/officeart/2005/8/layout/default"/>
    <dgm:cxn modelId="{4B458620-871F-40D2-8450-08D85781B057}" srcId="{665C9BFA-044D-4088-AE02-56AF122D7BBF}" destId="{304C84A3-A21C-4999-BD78-3C7202722FEE}" srcOrd="4" destOrd="0" parTransId="{9BDD8B49-2547-4C17-AE1C-9B0FFD7A9002}" sibTransId="{5D71459A-F2EA-4C67-BC29-57D03977B358}"/>
    <dgm:cxn modelId="{4B7E912B-5B0E-450E-AB8B-1664EF67F1D7}" srcId="{665C9BFA-044D-4088-AE02-56AF122D7BBF}" destId="{E6D7E802-81F4-4D33-B263-1762CE5A196C}" srcOrd="2" destOrd="0" parTransId="{8EB032C7-73CB-4F54-A5EC-F9555005B677}" sibTransId="{9D3BA707-0A9C-4536-84BD-078CB7C4F3F8}"/>
    <dgm:cxn modelId="{37E18B37-D5AB-44B6-AD96-4817AE0BB2F7}" type="presOf" srcId="{454ECDA3-D0DE-46F6-9D30-05BB640649A7}" destId="{4D903A3A-BEA7-44F2-A4ED-A9E1D479FA80}" srcOrd="0" destOrd="0" presId="urn:microsoft.com/office/officeart/2005/8/layout/default"/>
    <dgm:cxn modelId="{D8CA213A-2DF9-4FDA-88B5-76B35B2C58CC}" srcId="{665C9BFA-044D-4088-AE02-56AF122D7BBF}" destId="{B12E51B1-1A90-4379-AF7A-3F007FF30C39}" srcOrd="3" destOrd="0" parTransId="{598CBF6C-7DC1-49AE-88CC-BDB951972369}" sibTransId="{7F79251A-7923-4556-966E-394F6BE6E780}"/>
    <dgm:cxn modelId="{BFE11A3F-192C-460D-9645-E63215415869}" type="presOf" srcId="{B12E51B1-1A90-4379-AF7A-3F007FF30C39}" destId="{7784DAD3-23BC-4A21-86BC-C62CA50D2C67}" srcOrd="0" destOrd="0" presId="urn:microsoft.com/office/officeart/2005/8/layout/default"/>
    <dgm:cxn modelId="{07548A6D-D597-4675-9671-B0A5784F3B48}" type="presOf" srcId="{304C84A3-A21C-4999-BD78-3C7202722FEE}" destId="{46765188-A9D1-4E0B-A363-CF91AC798830}" srcOrd="0" destOrd="0" presId="urn:microsoft.com/office/officeart/2005/8/layout/default"/>
    <dgm:cxn modelId="{F170FE51-3DC1-442F-A314-43B25767F174}" type="presOf" srcId="{A0AE3581-7D47-4460-89A7-B160454FA361}" destId="{5365FC38-A6A8-4AB7-A651-7F91E6D8C295}" srcOrd="0" destOrd="0" presId="urn:microsoft.com/office/officeart/2005/8/layout/default"/>
    <dgm:cxn modelId="{1D8EA872-E3EE-474F-BC05-BBBD161BB254}" srcId="{665C9BFA-044D-4088-AE02-56AF122D7BBF}" destId="{7A38ABC6-B0BB-47F3-82D1-857D72CB2470}" srcOrd="7" destOrd="0" parTransId="{53E5B373-2365-4DAC-BA09-D6F0CF8F9C4D}" sibTransId="{2035602B-308F-4B6A-97E9-3FCBCD2B886F}"/>
    <dgm:cxn modelId="{AC89BB89-AD93-4237-9325-A1DF4474FB88}" srcId="{665C9BFA-044D-4088-AE02-56AF122D7BBF}" destId="{F5ECC319-EFF5-44AE-AD3B-CED38E30DEE2}" srcOrd="1" destOrd="0" parTransId="{70830129-851D-4195-A4A9-A1CCAF6F2F49}" sibTransId="{4BF20A7A-57B4-4527-8961-1BDD6FA616C6}"/>
    <dgm:cxn modelId="{1E88158A-1576-49FF-B2CD-4D9C11B37415}" type="presOf" srcId="{665C9BFA-044D-4088-AE02-56AF122D7BBF}" destId="{770C27F1-5D5F-4CEB-B124-C1840377EBE6}" srcOrd="0" destOrd="0" presId="urn:microsoft.com/office/officeart/2005/8/layout/default"/>
    <dgm:cxn modelId="{52E9F3A7-2DE7-4223-B175-93340D2689AB}" srcId="{665C9BFA-044D-4088-AE02-56AF122D7BBF}" destId="{A0AE3581-7D47-4460-89A7-B160454FA361}" srcOrd="6" destOrd="0" parTransId="{BE434C47-A19E-4105-9A6B-E1334088DFA1}" sibTransId="{098CFC46-681C-47FA-B53C-F14A45DCA206}"/>
    <dgm:cxn modelId="{DE38E1B0-5869-413F-8637-FEF908F8D639}" type="presOf" srcId="{7A38ABC6-B0BB-47F3-82D1-857D72CB2470}" destId="{2571392D-0D2E-4847-87E4-8F50F581CF70}" srcOrd="0" destOrd="0" presId="urn:microsoft.com/office/officeart/2005/8/layout/default"/>
    <dgm:cxn modelId="{FEF4B9CB-7724-40FA-B435-C00243E647AA}" srcId="{665C9BFA-044D-4088-AE02-56AF122D7BBF}" destId="{454ECDA3-D0DE-46F6-9D30-05BB640649A7}" srcOrd="5" destOrd="0" parTransId="{54822C11-3EA0-4A3C-B4A5-A487553510A1}" sibTransId="{6FE6B3AC-098E-4615-B037-2DE4358AA579}"/>
    <dgm:cxn modelId="{9A97BFE5-A9B5-48C7-9F70-84B6DC7F6B8C}" type="presOf" srcId="{E6D7E802-81F4-4D33-B263-1762CE5A196C}" destId="{C68B7A79-D440-4A44-8444-BC5992DA98AC}" srcOrd="0" destOrd="0" presId="urn:microsoft.com/office/officeart/2005/8/layout/default"/>
    <dgm:cxn modelId="{348857F2-C064-43C5-B0BC-2BF98BDF8CA1}" srcId="{665C9BFA-044D-4088-AE02-56AF122D7BBF}" destId="{D7D94D65-BD10-4D06-89DC-4B1197A0120A}" srcOrd="0" destOrd="0" parTransId="{74A8F176-CA43-4A22-B050-74A0742BDC0D}" sibTransId="{6F171B3B-E26D-462F-BF6D-7292B6AEBD76}"/>
    <dgm:cxn modelId="{50A18C93-672E-4A12-8030-6655A840EF6C}" type="presParOf" srcId="{770C27F1-5D5F-4CEB-B124-C1840377EBE6}" destId="{5BDB77B2-1E66-46A5-A2BA-96EB2BA6D736}" srcOrd="0" destOrd="0" presId="urn:microsoft.com/office/officeart/2005/8/layout/default"/>
    <dgm:cxn modelId="{7BDA8FFB-B3FB-490E-B352-DD3A9D429239}" type="presParOf" srcId="{770C27F1-5D5F-4CEB-B124-C1840377EBE6}" destId="{EBF7D7D5-5EA9-46F4-B97B-53C629B94E8F}" srcOrd="1" destOrd="0" presId="urn:microsoft.com/office/officeart/2005/8/layout/default"/>
    <dgm:cxn modelId="{94547E67-3A6A-49CD-9E45-C46A4A3DA074}" type="presParOf" srcId="{770C27F1-5D5F-4CEB-B124-C1840377EBE6}" destId="{01E6A8D9-DC05-49D9-BC41-45ECE0E6791D}" srcOrd="2" destOrd="0" presId="urn:microsoft.com/office/officeart/2005/8/layout/default"/>
    <dgm:cxn modelId="{9E041226-B8AB-41DF-BC35-63D175D42013}" type="presParOf" srcId="{770C27F1-5D5F-4CEB-B124-C1840377EBE6}" destId="{422ABB09-15B1-48B7-B648-DB236581EA70}" srcOrd="3" destOrd="0" presId="urn:microsoft.com/office/officeart/2005/8/layout/default"/>
    <dgm:cxn modelId="{7D51C67B-A643-401D-9E67-E9BF064F8505}" type="presParOf" srcId="{770C27F1-5D5F-4CEB-B124-C1840377EBE6}" destId="{C68B7A79-D440-4A44-8444-BC5992DA98AC}" srcOrd="4" destOrd="0" presId="urn:microsoft.com/office/officeart/2005/8/layout/default"/>
    <dgm:cxn modelId="{2B5E97A5-F19E-49D2-B490-7D1797AC8011}" type="presParOf" srcId="{770C27F1-5D5F-4CEB-B124-C1840377EBE6}" destId="{7E0E5023-7291-4939-9689-DBA7F3CC2738}" srcOrd="5" destOrd="0" presId="urn:microsoft.com/office/officeart/2005/8/layout/default"/>
    <dgm:cxn modelId="{1C042843-EC29-4C83-8B67-67E52BE72FE5}" type="presParOf" srcId="{770C27F1-5D5F-4CEB-B124-C1840377EBE6}" destId="{7784DAD3-23BC-4A21-86BC-C62CA50D2C67}" srcOrd="6" destOrd="0" presId="urn:microsoft.com/office/officeart/2005/8/layout/default"/>
    <dgm:cxn modelId="{3CFCF2B2-A604-4BB5-8433-3295ECF2B1D1}" type="presParOf" srcId="{770C27F1-5D5F-4CEB-B124-C1840377EBE6}" destId="{A330E2EE-5CD2-4B44-8ADC-E73243EBB62C}" srcOrd="7" destOrd="0" presId="urn:microsoft.com/office/officeart/2005/8/layout/default"/>
    <dgm:cxn modelId="{1F91A5FF-6854-4F32-8B6B-56406914E510}" type="presParOf" srcId="{770C27F1-5D5F-4CEB-B124-C1840377EBE6}" destId="{46765188-A9D1-4E0B-A363-CF91AC798830}" srcOrd="8" destOrd="0" presId="urn:microsoft.com/office/officeart/2005/8/layout/default"/>
    <dgm:cxn modelId="{8CA06C34-CCFE-4741-B37A-45778729601A}" type="presParOf" srcId="{770C27F1-5D5F-4CEB-B124-C1840377EBE6}" destId="{FB43FAF5-C0BC-4D56-A3EF-EC6738D38D2B}" srcOrd="9" destOrd="0" presId="urn:microsoft.com/office/officeart/2005/8/layout/default"/>
    <dgm:cxn modelId="{CCC7D784-7E06-4CA1-8CAF-C29750BCC5EC}" type="presParOf" srcId="{770C27F1-5D5F-4CEB-B124-C1840377EBE6}" destId="{4D903A3A-BEA7-44F2-A4ED-A9E1D479FA80}" srcOrd="10" destOrd="0" presId="urn:microsoft.com/office/officeart/2005/8/layout/default"/>
    <dgm:cxn modelId="{F0E1711E-B92B-4AB6-83F3-A8CF8ED20F01}" type="presParOf" srcId="{770C27F1-5D5F-4CEB-B124-C1840377EBE6}" destId="{E85FC37F-8C1F-485A-AFE2-3633BE938C78}" srcOrd="11" destOrd="0" presId="urn:microsoft.com/office/officeart/2005/8/layout/default"/>
    <dgm:cxn modelId="{E546596C-BE7F-4829-89F1-A5EC71F40E6C}" type="presParOf" srcId="{770C27F1-5D5F-4CEB-B124-C1840377EBE6}" destId="{5365FC38-A6A8-4AB7-A651-7F91E6D8C295}" srcOrd="12" destOrd="0" presId="urn:microsoft.com/office/officeart/2005/8/layout/default"/>
    <dgm:cxn modelId="{43552E84-3F36-4A3A-93A6-1D9D01F940C1}" type="presParOf" srcId="{770C27F1-5D5F-4CEB-B124-C1840377EBE6}" destId="{EBA455F0-A06D-461D-90E4-76FE1C05FFB5}" srcOrd="13" destOrd="0" presId="urn:microsoft.com/office/officeart/2005/8/layout/default"/>
    <dgm:cxn modelId="{14A3DC83-3EA2-490C-BDA9-7E10C3DF5E54}" type="presParOf" srcId="{770C27F1-5D5F-4CEB-B124-C1840377EBE6}" destId="{2571392D-0D2E-4847-87E4-8F50F581CF70}"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DB77B2-1E66-46A5-A2BA-96EB2BA6D736}">
      <dsp:nvSpPr>
        <dsp:cNvPr id="0" name=""/>
        <dsp:cNvSpPr/>
      </dsp:nvSpPr>
      <dsp:spPr>
        <a:xfrm>
          <a:off x="2842" y="368823"/>
          <a:ext cx="2255142" cy="135308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kern="1200" dirty="0"/>
            <a:t>Going Concern</a:t>
          </a:r>
          <a:endParaRPr lang="en-US" sz="2800" kern="1200" dirty="0"/>
        </a:p>
      </dsp:txBody>
      <dsp:txXfrm>
        <a:off x="2842" y="368823"/>
        <a:ext cx="2255142" cy="1353085"/>
      </dsp:txXfrm>
    </dsp:sp>
    <dsp:sp modelId="{01E6A8D9-DC05-49D9-BC41-45ECE0E6791D}">
      <dsp:nvSpPr>
        <dsp:cNvPr id="0" name=""/>
        <dsp:cNvSpPr/>
      </dsp:nvSpPr>
      <dsp:spPr>
        <a:xfrm>
          <a:off x="2483499" y="368823"/>
          <a:ext cx="2255142" cy="135308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kern="1200" dirty="0"/>
            <a:t>Business Entity</a:t>
          </a:r>
          <a:endParaRPr lang="en-US" sz="2800" kern="1200" dirty="0"/>
        </a:p>
      </dsp:txBody>
      <dsp:txXfrm>
        <a:off x="2483499" y="368823"/>
        <a:ext cx="2255142" cy="1353085"/>
      </dsp:txXfrm>
    </dsp:sp>
    <dsp:sp modelId="{C68B7A79-D440-4A44-8444-BC5992DA98AC}">
      <dsp:nvSpPr>
        <dsp:cNvPr id="0" name=""/>
        <dsp:cNvSpPr/>
      </dsp:nvSpPr>
      <dsp:spPr>
        <a:xfrm>
          <a:off x="4964157" y="368823"/>
          <a:ext cx="2255142" cy="135308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kern="1200" dirty="0"/>
            <a:t>Duality</a:t>
          </a:r>
          <a:endParaRPr lang="en-US" sz="2800" kern="1200" dirty="0"/>
        </a:p>
      </dsp:txBody>
      <dsp:txXfrm>
        <a:off x="4964157" y="368823"/>
        <a:ext cx="2255142" cy="1353085"/>
      </dsp:txXfrm>
    </dsp:sp>
    <dsp:sp modelId="{7784DAD3-23BC-4A21-86BC-C62CA50D2C67}">
      <dsp:nvSpPr>
        <dsp:cNvPr id="0" name=""/>
        <dsp:cNvSpPr/>
      </dsp:nvSpPr>
      <dsp:spPr>
        <a:xfrm>
          <a:off x="7444814" y="368823"/>
          <a:ext cx="2255142" cy="135308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kern="1200" dirty="0"/>
            <a:t>Accrual Accounting</a:t>
          </a:r>
          <a:endParaRPr lang="en-US" sz="2800" kern="1200" dirty="0"/>
        </a:p>
      </dsp:txBody>
      <dsp:txXfrm>
        <a:off x="7444814" y="368823"/>
        <a:ext cx="2255142" cy="1353085"/>
      </dsp:txXfrm>
    </dsp:sp>
    <dsp:sp modelId="{46765188-A9D1-4E0B-A363-CF91AC798830}">
      <dsp:nvSpPr>
        <dsp:cNvPr id="0" name=""/>
        <dsp:cNvSpPr/>
      </dsp:nvSpPr>
      <dsp:spPr>
        <a:xfrm>
          <a:off x="2842" y="1947423"/>
          <a:ext cx="2255142" cy="135308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kern="1200" dirty="0"/>
            <a:t>Historical Cost</a:t>
          </a:r>
          <a:endParaRPr lang="en-US" sz="2800" kern="1200" dirty="0"/>
        </a:p>
      </dsp:txBody>
      <dsp:txXfrm>
        <a:off x="2842" y="1947423"/>
        <a:ext cx="2255142" cy="1353085"/>
      </dsp:txXfrm>
    </dsp:sp>
    <dsp:sp modelId="{4D903A3A-BEA7-44F2-A4ED-A9E1D479FA80}">
      <dsp:nvSpPr>
        <dsp:cNvPr id="0" name=""/>
        <dsp:cNvSpPr/>
      </dsp:nvSpPr>
      <dsp:spPr>
        <a:xfrm>
          <a:off x="2483499" y="1947423"/>
          <a:ext cx="2255142" cy="135308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kern="1200" dirty="0"/>
            <a:t>Consistency</a:t>
          </a:r>
          <a:r>
            <a:rPr lang="en-MY" sz="2800" b="1" kern="1200" dirty="0"/>
            <a:t> </a:t>
          </a:r>
          <a:endParaRPr lang="en-US" sz="2800" kern="1200" dirty="0"/>
        </a:p>
      </dsp:txBody>
      <dsp:txXfrm>
        <a:off x="2483499" y="1947423"/>
        <a:ext cx="2255142" cy="1353085"/>
      </dsp:txXfrm>
    </dsp:sp>
    <dsp:sp modelId="{5365FC38-A6A8-4AB7-A651-7F91E6D8C295}">
      <dsp:nvSpPr>
        <dsp:cNvPr id="0" name=""/>
        <dsp:cNvSpPr/>
      </dsp:nvSpPr>
      <dsp:spPr>
        <a:xfrm>
          <a:off x="4964157" y="1947423"/>
          <a:ext cx="2255142" cy="135308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MY" sz="2800" b="1" kern="1200" dirty="0"/>
            <a:t>Materiality</a:t>
          </a:r>
          <a:endParaRPr lang="en-US" sz="2800" kern="1200" dirty="0"/>
        </a:p>
      </dsp:txBody>
      <dsp:txXfrm>
        <a:off x="4964157" y="1947423"/>
        <a:ext cx="2255142" cy="1353085"/>
      </dsp:txXfrm>
    </dsp:sp>
    <dsp:sp modelId="{2571392D-0D2E-4847-87E4-8F50F581CF70}">
      <dsp:nvSpPr>
        <dsp:cNvPr id="0" name=""/>
        <dsp:cNvSpPr/>
      </dsp:nvSpPr>
      <dsp:spPr>
        <a:xfrm>
          <a:off x="7444814" y="1947423"/>
          <a:ext cx="2255142" cy="135308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kern="1200" dirty="0"/>
            <a:t>Prudence</a:t>
          </a:r>
          <a:endParaRPr lang="en-US" sz="2800" kern="1200" dirty="0"/>
        </a:p>
      </dsp:txBody>
      <dsp:txXfrm>
        <a:off x="7444814" y="1947423"/>
        <a:ext cx="2255142" cy="135308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MY"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3D97EA-CF12-4412-BDB2-F8A125381072}" type="datetimeFigureOut">
              <a:rPr lang="en-MY" smtClean="0"/>
              <a:t>14/9/2026</a:t>
            </a:fld>
            <a:endParaRPr lang="en-MY"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MY"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MY"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5EF796-767D-41E0-BBC0-01DEB4331936}" type="slidenum">
              <a:rPr lang="en-MY" smtClean="0"/>
              <a:t>‹#›</a:t>
            </a:fld>
            <a:endParaRPr lang="en-MY" dirty="0"/>
          </a:p>
        </p:txBody>
      </p:sp>
    </p:spTree>
    <p:extLst>
      <p:ext uri="{BB962C8B-B14F-4D97-AF65-F5344CB8AC3E}">
        <p14:creationId xmlns:p14="http://schemas.microsoft.com/office/powerpoint/2010/main" val="2885217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018" rtl="0" eaLnBrk="1" fontAlgn="auto" latinLnBrk="0" hangingPunct="1">
              <a:lnSpc>
                <a:spcPct val="100000"/>
              </a:lnSpc>
              <a:spcBef>
                <a:spcPts val="0"/>
              </a:spcBef>
              <a:spcAft>
                <a:spcPts val="0"/>
              </a:spcAft>
              <a:buClrTx/>
              <a:buSzTx/>
              <a:buFontTx/>
              <a:buNone/>
              <a:tabLst/>
              <a:defRPr/>
            </a:pPr>
            <a:r>
              <a:rPr lang="en-GB" sz="1200" b="1" i="0" u="none" dirty="0">
                <a:solidFill>
                  <a:srgbClr val="000000"/>
                </a:solidFill>
              </a:rPr>
              <a:t>Tutor</a:t>
            </a:r>
            <a:r>
              <a:rPr lang="en-GB" sz="1200" b="1" i="0" u="none" baseline="0" dirty="0">
                <a:solidFill>
                  <a:srgbClr val="000000"/>
                </a:solidFill>
              </a:rPr>
              <a:t> guidance</a:t>
            </a:r>
          </a:p>
          <a:p>
            <a:r>
              <a:rPr lang="en-GB" sz="1200" b="0" i="0" u="none" kern="1200" dirty="0">
                <a:solidFill>
                  <a:schemeClr val="tx1"/>
                </a:solidFill>
                <a:effectLst/>
                <a:latin typeface="Arial" panose="020B0604020202020204" pitchFamily="34" charset="0"/>
                <a:ea typeface="+mn-ea"/>
                <a:cs typeface="Arial" panose="020B0604020202020204" pitchFamily="34" charset="0"/>
              </a:rPr>
              <a:t>Introduce the session and ensure students are aware of the correct chapter in their study material</a:t>
            </a:r>
            <a:endParaRPr lang="en-GB" i="0" u="none" dirty="0"/>
          </a:p>
          <a:p>
            <a:endParaRPr lang="en-MY" i="0" u="none" dirty="0"/>
          </a:p>
        </p:txBody>
      </p:sp>
      <p:sp>
        <p:nvSpPr>
          <p:cNvPr id="4" name="Slide Number Placeholder 3"/>
          <p:cNvSpPr>
            <a:spLocks noGrp="1"/>
          </p:cNvSpPr>
          <p:nvPr>
            <p:ph type="sldNum" sz="quarter" idx="5"/>
          </p:nvPr>
        </p:nvSpPr>
        <p:spPr/>
        <p:txBody>
          <a:bodyPr/>
          <a:lstStyle/>
          <a:p>
            <a:fld id="{A45EF796-767D-41E0-BBC0-01DEB4331936}" type="slidenum">
              <a:rPr lang="en-MY" smtClean="0"/>
              <a:t>1</a:t>
            </a:fld>
            <a:endParaRPr lang="en-MY" dirty="0"/>
          </a:p>
        </p:txBody>
      </p:sp>
    </p:spTree>
    <p:extLst>
      <p:ext uri="{BB962C8B-B14F-4D97-AF65-F5344CB8AC3E}">
        <p14:creationId xmlns:p14="http://schemas.microsoft.com/office/powerpoint/2010/main" val="811813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0" u="none" dirty="0"/>
              <a:t>Tutor guidance</a:t>
            </a:r>
          </a:p>
          <a:p>
            <a:r>
              <a:rPr lang="en-GB" i="0" u="none" dirty="0"/>
              <a:t>This slide provides a reference showing the type of content included in different slide types throughout the chapter.</a:t>
            </a:r>
          </a:p>
          <a:p>
            <a:endParaRPr lang="en-MY" i="0" u="none" dirty="0"/>
          </a:p>
        </p:txBody>
      </p:sp>
      <p:sp>
        <p:nvSpPr>
          <p:cNvPr id="4" name="Slide Number Placeholder 3"/>
          <p:cNvSpPr>
            <a:spLocks noGrp="1"/>
          </p:cNvSpPr>
          <p:nvPr>
            <p:ph type="sldNum" sz="quarter" idx="5"/>
          </p:nvPr>
        </p:nvSpPr>
        <p:spPr/>
        <p:txBody>
          <a:bodyPr/>
          <a:lstStyle/>
          <a:p>
            <a:fld id="{A45EF796-767D-41E0-BBC0-01DEB4331936}" type="slidenum">
              <a:rPr lang="en-MY" smtClean="0"/>
              <a:t>2</a:t>
            </a:fld>
            <a:endParaRPr lang="en-MY" dirty="0"/>
          </a:p>
        </p:txBody>
      </p:sp>
    </p:spTree>
    <p:extLst>
      <p:ext uri="{BB962C8B-B14F-4D97-AF65-F5344CB8AC3E}">
        <p14:creationId xmlns:p14="http://schemas.microsoft.com/office/powerpoint/2010/main" val="3871412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b="1" i="0" u="none" dirty="0"/>
              <a:t>Tutor guidance</a:t>
            </a:r>
          </a:p>
          <a:p>
            <a:r>
              <a:rPr lang="en-MY" b="0" i="0" u="none" dirty="0"/>
              <a:t>Briefly discuss this diagram with students, highlighting key sections. </a:t>
            </a:r>
          </a:p>
          <a:p>
            <a:endParaRPr lang="en-MY" b="0" i="0"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MY" b="1" i="0" u="none" dirty="0"/>
              <a:t>Narrative</a:t>
            </a:r>
          </a:p>
          <a:p>
            <a:pPr marL="0" marR="0" lvl="0" indent="0" algn="l" defTabSz="914400" rtl="0" eaLnBrk="1" fontAlgn="auto" latinLnBrk="0" hangingPunct="1">
              <a:lnSpc>
                <a:spcPct val="100000"/>
              </a:lnSpc>
              <a:spcBef>
                <a:spcPts val="0"/>
              </a:spcBef>
              <a:spcAft>
                <a:spcPts val="0"/>
              </a:spcAft>
              <a:buClrTx/>
              <a:buSzTx/>
              <a:buFontTx/>
              <a:buNone/>
              <a:tabLst/>
              <a:defRPr/>
            </a:pPr>
            <a:r>
              <a:rPr lang="en-MY" b="0" i="0" u="none" dirty="0"/>
              <a:t>Before getting into the mechanics of recording transactions and bookkeeping, this chapter looks at what we are trying to achieve. Producing financial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b="0" i="0"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MY" b="0" i="0" u="none" dirty="0"/>
              <a:t>We start off (top box) discussing the different business forms, and the purpose of accounting, before introducing the types of transaction that will be covered in this exam.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b="0" i="0"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MY" b="0" i="0" u="none" dirty="0"/>
              <a:t>After this (second box) we will see what is included in a set of financial statements, and discuss the format of the statements as used in International Financial Reporting Standards (IFRS). The format of financial statements may be slightly different in your country – if that is the case, explain that F1 is based on IFRS accounting Standards.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b="0" i="0"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MY" b="0" i="0" u="none" dirty="0"/>
              <a:t>The building blocks of a set of financial statements are referred to as the elements. (Lower left hand box). They are assets, liabilities, income and expenditure. Although you are probably aware of what these are, we will look at formal definitions as issued by the international accounting standards board, the body that issues IFRS.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b="0" i="0"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MY" b="0" i="0" u="none" dirty="0"/>
              <a:t>Finally we will consider qualities of good financial information (bottom right hand box). These are the qualities that financial statements prepare in accordance with IFRS accounting standards aim to achieve. </a:t>
            </a:r>
          </a:p>
          <a:p>
            <a:endParaRPr lang="en-MY" b="0" i="0" u="none" dirty="0"/>
          </a:p>
        </p:txBody>
      </p:sp>
      <p:sp>
        <p:nvSpPr>
          <p:cNvPr id="4" name="Slide Number Placeholder 3"/>
          <p:cNvSpPr>
            <a:spLocks noGrp="1"/>
          </p:cNvSpPr>
          <p:nvPr>
            <p:ph type="sldNum" sz="quarter" idx="5"/>
          </p:nvPr>
        </p:nvSpPr>
        <p:spPr/>
        <p:txBody>
          <a:bodyPr/>
          <a:lstStyle/>
          <a:p>
            <a:fld id="{A45EF796-767D-41E0-BBC0-01DEB4331936}" type="slidenum">
              <a:rPr lang="en-MY" smtClean="0"/>
              <a:t>3</a:t>
            </a:fld>
            <a:endParaRPr lang="en-MY" dirty="0"/>
          </a:p>
        </p:txBody>
      </p:sp>
    </p:spTree>
    <p:extLst>
      <p:ext uri="{BB962C8B-B14F-4D97-AF65-F5344CB8AC3E}">
        <p14:creationId xmlns:p14="http://schemas.microsoft.com/office/powerpoint/2010/main" val="522292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b="1" u="none" dirty="0"/>
              <a:t>Tutor guidance</a:t>
            </a:r>
          </a:p>
          <a:p>
            <a:endParaRPr lang="en-MY" b="1" u="none" dirty="0"/>
          </a:p>
          <a:p>
            <a:r>
              <a:rPr lang="en-MY" b="0" u="none" dirty="0"/>
              <a:t>Discuss with students the reason why businesses exist in the first place.</a:t>
            </a:r>
          </a:p>
          <a:p>
            <a:r>
              <a:rPr lang="en-MY" b="0" u="none" dirty="0"/>
              <a:t>Provide some examples of businesses and why they ultimately exist. Talk about small owner managed businesses and large listed companies with thousands of shareholders. </a:t>
            </a:r>
            <a:r>
              <a:rPr lang="en-MY" b="1" u="none" dirty="0"/>
              <a:t>F1 will focus on small owner managed businesses. </a:t>
            </a:r>
          </a:p>
          <a:p>
            <a:endParaRPr lang="en-MY" b="0" u="none" dirty="0"/>
          </a:p>
          <a:p>
            <a:r>
              <a:rPr lang="en-MY" b="1" u="none" dirty="0"/>
              <a:t>Narrative</a:t>
            </a:r>
          </a:p>
          <a:p>
            <a:r>
              <a:rPr lang="en-MY" b="0" u="none" dirty="0"/>
              <a:t>Why do businesses exist? (To make increase the wealth of the owners). Point out that some businesses may have additional purposes, such as a social purpose, like providing affordable food for low income families. </a:t>
            </a:r>
          </a:p>
          <a:p>
            <a:endParaRPr lang="en-MY" b="0" u="none" dirty="0"/>
          </a:p>
          <a:p>
            <a:r>
              <a:rPr lang="en-MY" b="0" u="none" dirty="0"/>
              <a:t>Businesses take many forms. The most basic type of business is a sole trader – where the founder of the business simply trades in their own name. There is no legal distinction between the owner, and the business. </a:t>
            </a:r>
          </a:p>
          <a:p>
            <a:pPr marL="171450" indent="-171450">
              <a:buFont typeface="Arial" panose="020B0604020202020204" pitchFamily="34" charset="0"/>
              <a:buChar char="•"/>
            </a:pPr>
            <a:r>
              <a:rPr lang="en-MY" b="0" u="none" dirty="0"/>
              <a:t>The owner of the business is personally liable for the debts of the business</a:t>
            </a:r>
          </a:p>
          <a:p>
            <a:pPr marL="171450" indent="-171450">
              <a:buFont typeface="Arial" panose="020B0604020202020204" pitchFamily="34" charset="0"/>
              <a:buChar char="•"/>
            </a:pPr>
            <a:r>
              <a:rPr lang="en-MY" b="0" u="none" dirty="0"/>
              <a:t>The assets of the business belong to the owner</a:t>
            </a:r>
          </a:p>
          <a:p>
            <a:endParaRPr lang="en-MY" b="0" u="none" dirty="0"/>
          </a:p>
          <a:p>
            <a:r>
              <a:rPr lang="en-MY" b="0" u="none" dirty="0"/>
              <a:t>However in accounting, we always treat the business as separate from the owner even if legally they are not separate.  </a:t>
            </a:r>
          </a:p>
          <a:p>
            <a:endParaRPr lang="en-MY" b="0" u="none" dirty="0"/>
          </a:p>
          <a:p>
            <a:endParaRPr lang="en-MY" b="0" u="none" dirty="0"/>
          </a:p>
          <a:p>
            <a:r>
              <a:rPr lang="en-MY" b="0" u="none" dirty="0"/>
              <a:t>There may be transactions between the owner and the business:</a:t>
            </a:r>
          </a:p>
          <a:p>
            <a:r>
              <a:rPr lang="en-MY" b="0" u="none" dirty="0"/>
              <a:t>The owner pays capital into the business – for example to buy goods for resale, or to buy assets such as vehicles or furniture for the business. </a:t>
            </a:r>
          </a:p>
          <a:p>
            <a:r>
              <a:rPr lang="en-MY" b="0" u="none" dirty="0"/>
              <a:t>The owner may withdraw money from the business, as the owner will need an income. These </a:t>
            </a:r>
            <a:r>
              <a:rPr lang="en-MY" b="0" u="none" dirty="0" err="1"/>
              <a:t>withdrawls</a:t>
            </a:r>
            <a:r>
              <a:rPr lang="en-MY" b="0" u="none" dirty="0"/>
              <a:t> are referred to as drawings. </a:t>
            </a:r>
          </a:p>
          <a:p>
            <a:endParaRPr lang="en-MY" b="0" u="none" dirty="0"/>
          </a:p>
          <a:p>
            <a:endParaRPr lang="en-MY" b="1" u="none" dirty="0"/>
          </a:p>
          <a:p>
            <a:endParaRPr lang="en-MY" b="0" u="none" dirty="0"/>
          </a:p>
          <a:p>
            <a:endParaRPr lang="en-MY" b="1" u="none" dirty="0"/>
          </a:p>
          <a:p>
            <a:endParaRPr lang="en-MY" b="0" u="none" dirty="0"/>
          </a:p>
          <a:p>
            <a:endParaRPr lang="en-MY" b="1" u="none" dirty="0"/>
          </a:p>
          <a:p>
            <a:endParaRPr lang="en-MY" b="0" u="none" dirty="0"/>
          </a:p>
          <a:p>
            <a:endParaRPr lang="en-MY" b="0" u="none" dirty="0"/>
          </a:p>
        </p:txBody>
      </p:sp>
      <p:sp>
        <p:nvSpPr>
          <p:cNvPr id="4" name="Slide Number Placeholder 3"/>
          <p:cNvSpPr>
            <a:spLocks noGrp="1"/>
          </p:cNvSpPr>
          <p:nvPr>
            <p:ph type="sldNum" sz="quarter" idx="5"/>
          </p:nvPr>
        </p:nvSpPr>
        <p:spPr/>
        <p:txBody>
          <a:bodyPr/>
          <a:lstStyle/>
          <a:p>
            <a:fld id="{A45EF796-767D-41E0-BBC0-01DEB4331936}" type="slidenum">
              <a:rPr lang="en-MY" smtClean="0"/>
              <a:t>4</a:t>
            </a:fld>
            <a:endParaRPr lang="en-MY" dirty="0"/>
          </a:p>
        </p:txBody>
      </p:sp>
    </p:spTree>
    <p:extLst>
      <p:ext uri="{BB962C8B-B14F-4D97-AF65-F5344CB8AC3E}">
        <p14:creationId xmlns:p14="http://schemas.microsoft.com/office/powerpoint/2010/main" val="33502703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b="1" u="none" dirty="0"/>
              <a:t>Tutor guidance</a:t>
            </a:r>
          </a:p>
          <a:p>
            <a:r>
              <a:rPr lang="en-MY" b="0" u="none" dirty="0"/>
              <a:t>Cover this briefly as it is really just background information. </a:t>
            </a:r>
          </a:p>
          <a:p>
            <a:endParaRPr lang="en-MY" b="0" u="none" dirty="0"/>
          </a:p>
          <a:p>
            <a:r>
              <a:rPr lang="en-MY" b="1" u="none" dirty="0"/>
              <a:t>Narrative</a:t>
            </a:r>
          </a:p>
          <a:p>
            <a:endParaRPr lang="en-GB" dirty="0"/>
          </a:p>
          <a:p>
            <a:r>
              <a:rPr lang="en-GB" dirty="0"/>
              <a:t>We discussed sole traders in the previous slide. Larger businesses tend to take alternative forms.</a:t>
            </a:r>
          </a:p>
          <a:p>
            <a:pPr marL="171450" indent="-171450">
              <a:buFontTx/>
              <a:buChar char="-"/>
            </a:pPr>
            <a:r>
              <a:rPr lang="en-GB" dirty="0"/>
              <a:t>Partnerships – are essentially a group of sole traders working together. They share resources and expertise. Historically they have been used by professional people – Doctors, Lawyers and accounts. They share the profits of the business. As with sole traders, there is no legal distinction between the partners and the business. However, many jurisdictions now offer limited liability partnerships, where the partners’ liability for the debts of the business is limited to their investment plus any other guarantees that they have given.</a:t>
            </a:r>
          </a:p>
          <a:p>
            <a:pPr marL="171450" indent="-171450">
              <a:buFontTx/>
              <a:buChar char="-"/>
            </a:pPr>
            <a:r>
              <a:rPr lang="en-GB" dirty="0"/>
              <a:t>Incorporated businesses – often referred to as limited companies, are recognised as separate legal entities. The owners of the business own shares in the business, but do not own the assets as these are owned by the company. Similarly, they are not liable for the debts of the business. They receive dividends from the business in return for their investment (similar to drawings made by a sole trader). Incorporate entities usually have to file accounts with the registrar of companies, and there are other formalities associated with incorporation. Small companies may have only one or two shareholders. Some very large companies have thousands of shareholders, and their shares can be bought and sold on stock markets. </a:t>
            </a:r>
          </a:p>
        </p:txBody>
      </p:sp>
      <p:sp>
        <p:nvSpPr>
          <p:cNvPr id="4" name="Slide Number Placeholder 3"/>
          <p:cNvSpPr>
            <a:spLocks noGrp="1"/>
          </p:cNvSpPr>
          <p:nvPr>
            <p:ph type="sldNum" sz="quarter" idx="5"/>
          </p:nvPr>
        </p:nvSpPr>
        <p:spPr/>
        <p:txBody>
          <a:bodyPr/>
          <a:lstStyle/>
          <a:p>
            <a:fld id="{A45EF796-767D-41E0-BBC0-01DEB4331936}" type="slidenum">
              <a:rPr lang="en-MY" smtClean="0"/>
              <a:t>5</a:t>
            </a:fld>
            <a:endParaRPr lang="en-MY" dirty="0"/>
          </a:p>
        </p:txBody>
      </p:sp>
    </p:spTree>
    <p:extLst>
      <p:ext uri="{BB962C8B-B14F-4D97-AF65-F5344CB8AC3E}">
        <p14:creationId xmlns:p14="http://schemas.microsoft.com/office/powerpoint/2010/main" val="1107390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b="1" u="none" dirty="0"/>
              <a:t>Tutor guidance</a:t>
            </a:r>
          </a:p>
          <a:p>
            <a:r>
              <a:rPr lang="en-MY" b="0" u="none" dirty="0"/>
              <a:t>This is an easy activity which can be used as an ice-breaker. Consider getting students to work in pairs, discussing this. </a:t>
            </a:r>
          </a:p>
          <a:p>
            <a:endParaRPr lang="en-MY" b="0" u="none" dirty="0"/>
          </a:p>
          <a:p>
            <a:r>
              <a:rPr lang="en-MY" b="1" u="none" dirty="0"/>
              <a:t>Narrative</a:t>
            </a:r>
          </a:p>
          <a:p>
            <a:r>
              <a:rPr lang="en-GB" dirty="0"/>
              <a:t>Spend three minutes thinking about this task. Write down the names of the business, and state what business form each of them takes, if you know. </a:t>
            </a:r>
          </a:p>
          <a:p>
            <a:endParaRPr lang="en-GB" dirty="0"/>
          </a:p>
        </p:txBody>
      </p:sp>
      <p:sp>
        <p:nvSpPr>
          <p:cNvPr id="4" name="Slide Number Placeholder 3"/>
          <p:cNvSpPr>
            <a:spLocks noGrp="1"/>
          </p:cNvSpPr>
          <p:nvPr>
            <p:ph type="sldNum" sz="quarter" idx="5"/>
          </p:nvPr>
        </p:nvSpPr>
        <p:spPr/>
        <p:txBody>
          <a:bodyPr/>
          <a:lstStyle/>
          <a:p>
            <a:fld id="{A45EF796-767D-41E0-BBC0-01DEB4331936}" type="slidenum">
              <a:rPr lang="en-MY" smtClean="0"/>
              <a:t>6</a:t>
            </a:fld>
            <a:endParaRPr lang="en-MY" dirty="0"/>
          </a:p>
        </p:txBody>
      </p:sp>
    </p:spTree>
    <p:extLst>
      <p:ext uri="{BB962C8B-B14F-4D97-AF65-F5344CB8AC3E}">
        <p14:creationId xmlns:p14="http://schemas.microsoft.com/office/powerpoint/2010/main" val="25789518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2F5C6-D63A-7976-7682-458E62C887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14D993-B4A7-848D-03C3-AD89769B8B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3C1ECB-B172-F549-C427-F9F1DCF354FF}"/>
              </a:ext>
            </a:extLst>
          </p:cNvPr>
          <p:cNvSpPr>
            <a:spLocks noGrp="1"/>
          </p:cNvSpPr>
          <p:nvPr>
            <p:ph type="body" idx="1"/>
          </p:nvPr>
        </p:nvSpPr>
        <p:spPr/>
        <p:txBody>
          <a:bodyPr/>
          <a:lstStyle/>
          <a:p>
            <a:r>
              <a:rPr lang="en-MY" b="1" u="none" dirty="0"/>
              <a:t>Tutor guidance</a:t>
            </a:r>
          </a:p>
          <a:p>
            <a:r>
              <a:rPr lang="en-MY" b="0" u="none" dirty="0"/>
              <a:t>This is an easy activity which can be used as an ice-breaker. Consider getting students to work in pairs, discussing this. </a:t>
            </a:r>
          </a:p>
          <a:p>
            <a:endParaRPr lang="en-MY" b="0" u="none" dirty="0"/>
          </a:p>
          <a:p>
            <a:r>
              <a:rPr lang="en-MY" b="1" u="none" dirty="0"/>
              <a:t>Narrative</a:t>
            </a:r>
          </a:p>
          <a:p>
            <a:r>
              <a:rPr lang="en-GB" dirty="0"/>
              <a:t>Spend three minutes thinking about this task. Write down the names of the business, and state what business form each of them takes, if you know. </a:t>
            </a:r>
          </a:p>
          <a:p>
            <a:endParaRPr lang="en-GB" dirty="0"/>
          </a:p>
        </p:txBody>
      </p:sp>
      <p:sp>
        <p:nvSpPr>
          <p:cNvPr id="4" name="Slide Number Placeholder 3">
            <a:extLst>
              <a:ext uri="{FF2B5EF4-FFF2-40B4-BE49-F238E27FC236}">
                <a16:creationId xmlns:a16="http://schemas.microsoft.com/office/drawing/2014/main" id="{4DB2569D-05F4-E1E5-B6ED-D66ED595FCC8}"/>
              </a:ext>
            </a:extLst>
          </p:cNvPr>
          <p:cNvSpPr>
            <a:spLocks noGrp="1"/>
          </p:cNvSpPr>
          <p:nvPr>
            <p:ph type="sldNum" sz="quarter" idx="5"/>
          </p:nvPr>
        </p:nvSpPr>
        <p:spPr/>
        <p:txBody>
          <a:bodyPr/>
          <a:lstStyle/>
          <a:p>
            <a:fld id="{A45EF796-767D-41E0-BBC0-01DEB4331936}" type="slidenum">
              <a:rPr lang="en-MY" smtClean="0"/>
              <a:t>7</a:t>
            </a:fld>
            <a:endParaRPr lang="en-MY" dirty="0"/>
          </a:p>
        </p:txBody>
      </p:sp>
    </p:spTree>
    <p:extLst>
      <p:ext uri="{BB962C8B-B14F-4D97-AF65-F5344CB8AC3E}">
        <p14:creationId xmlns:p14="http://schemas.microsoft.com/office/powerpoint/2010/main" val="303672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b="1" u="none" dirty="0"/>
              <a:t>Tutor guidance</a:t>
            </a:r>
          </a:p>
          <a:p>
            <a:r>
              <a:rPr lang="en-MY" b="0" u="none" dirty="0"/>
              <a:t>Work through the definitions.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b="1"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MY" b="1" u="none" dirty="0"/>
              <a:t>Narrative</a:t>
            </a:r>
          </a:p>
          <a:p>
            <a:endParaRPr lang="en-MY" b="0" u="none" dirty="0"/>
          </a:p>
          <a:p>
            <a:r>
              <a:rPr lang="en-MY" b="0" u="none" dirty="0"/>
              <a:t>Bookkeeping is the initial recording of transactions as they come in. The transactions are categorised (e.g. into different cost categories, or assets and liabilities) and posted to accounts. Most of the syllabus of F1 is about bookkeeping. </a:t>
            </a:r>
          </a:p>
          <a:p>
            <a:endParaRPr lang="en-MY" b="0" u="none" dirty="0"/>
          </a:p>
          <a:p>
            <a:r>
              <a:rPr lang="en-MY" b="0" u="none" dirty="0"/>
              <a:t>The totals in the accounts are used to produce the financial statements and other reports for the various stakeholders of the business.  Internal accounts (often referred to as management accounts) are also prepared to enable the managers to monitor the performance of the business. </a:t>
            </a:r>
          </a:p>
          <a:p>
            <a:endParaRPr lang="en-MY" b="0" u="none" dirty="0"/>
          </a:p>
          <a:p>
            <a:endParaRPr lang="en-MY" b="1" u="none" dirty="0"/>
          </a:p>
          <a:p>
            <a:endParaRPr lang="en-MY" b="0" u="none" dirty="0"/>
          </a:p>
          <a:p>
            <a:endParaRPr lang="en-MY" b="0" u="none" dirty="0"/>
          </a:p>
        </p:txBody>
      </p:sp>
      <p:sp>
        <p:nvSpPr>
          <p:cNvPr id="4" name="Slide Number Placeholder 3"/>
          <p:cNvSpPr>
            <a:spLocks noGrp="1"/>
          </p:cNvSpPr>
          <p:nvPr>
            <p:ph type="sldNum" sz="quarter" idx="5"/>
          </p:nvPr>
        </p:nvSpPr>
        <p:spPr/>
        <p:txBody>
          <a:bodyPr/>
          <a:lstStyle/>
          <a:p>
            <a:fld id="{A45EF796-767D-41E0-BBC0-01DEB4331936}" type="slidenum">
              <a:rPr lang="en-MY" smtClean="0"/>
              <a:t>8</a:t>
            </a:fld>
            <a:endParaRPr lang="en-MY" dirty="0"/>
          </a:p>
        </p:txBody>
      </p:sp>
    </p:spTree>
    <p:extLst>
      <p:ext uri="{BB962C8B-B14F-4D97-AF65-F5344CB8AC3E}">
        <p14:creationId xmlns:p14="http://schemas.microsoft.com/office/powerpoint/2010/main" val="40204759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b="1" u="none" dirty="0"/>
              <a:t>Tutor guidance</a:t>
            </a:r>
          </a:p>
          <a:p>
            <a:r>
              <a:rPr lang="en-MY" b="0" u="none" dirty="0"/>
              <a:t>F1 is about recording transactions, so it is important to know from the outset what the main types of business transactions. </a:t>
            </a:r>
          </a:p>
          <a:p>
            <a:endParaRPr lang="en-MY" b="0" u="none" dirty="0"/>
          </a:p>
          <a:p>
            <a:r>
              <a:rPr lang="en-MY" b="0" u="none" dirty="0"/>
              <a:t>Perhaps use the example of a simple business such as a small shop to illustrate the transactions. </a:t>
            </a:r>
          </a:p>
          <a:p>
            <a:endParaRPr lang="en-MY" b="0" u="none" dirty="0"/>
          </a:p>
          <a:p>
            <a:r>
              <a:rPr lang="en-MY" b="1" u="none" dirty="0"/>
              <a:t>Narrative</a:t>
            </a:r>
          </a:p>
          <a:p>
            <a:endParaRPr lang="en-MY" b="0" u="none" dirty="0"/>
          </a:p>
          <a:p>
            <a:pPr marL="342900" lvl="0" indent="-342900">
              <a:spcAft>
                <a:spcPts val="1800"/>
              </a:spcAft>
              <a:buClr>
                <a:srgbClr val="C80000"/>
              </a:buClr>
              <a:buSzPts val="1200"/>
              <a:buFont typeface="Symbol" panose="05050102010706020507" pitchFamily="18" charset="2"/>
              <a:buChar char=""/>
            </a:pPr>
            <a:r>
              <a:rPr lang="en-GB" sz="1200" b="1" dirty="0">
                <a:effectLst/>
                <a:latin typeface="Verdana" panose="020B0604030504040204" pitchFamily="34" charset="0"/>
                <a:ea typeface="Times New Roman" panose="02020603050405020304" pitchFamily="18" charset="0"/>
                <a:cs typeface="Times New Roman" panose="02020603050405020304" pitchFamily="18" charset="0"/>
              </a:rPr>
              <a:t>Sales</a:t>
            </a: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 - exchanging goods or services for money. </a:t>
            </a:r>
            <a:r>
              <a:rPr lang="en-GB" sz="1800" dirty="0">
                <a:effectLst/>
                <a:latin typeface="Verdana" panose="020B0604030504040204" pitchFamily="34" charset="0"/>
                <a:ea typeface="Verdana" panose="020B0604030504040204" pitchFamily="34" charset="0"/>
                <a:cs typeface="Verdana" panose="020B0604030504040204" pitchFamily="34" charset="0"/>
              </a:rPr>
              <a:t>Sales revenue has to be sufficient to cover all of the costs of the businesses. </a:t>
            </a:r>
            <a:endParaRPr lang="en-GB" sz="1200" dirty="0">
              <a:effectLst/>
              <a:latin typeface="Verdana" panose="020B0604030504040204" pitchFamily="34" charset="0"/>
              <a:ea typeface="Times New Roman" panose="02020603050405020304" pitchFamily="18" charset="0"/>
              <a:cs typeface="Times New Roman" panose="02020603050405020304" pitchFamily="18" charset="0"/>
            </a:endParaRPr>
          </a:p>
          <a:p>
            <a:pPr marL="342900" lvl="0" indent="-342900">
              <a:spcAft>
                <a:spcPts val="1800"/>
              </a:spcAft>
              <a:buClr>
                <a:srgbClr val="C80000"/>
              </a:buClr>
              <a:buSzPts val="1200"/>
              <a:buFont typeface="Symbol" panose="05050102010706020507" pitchFamily="18" charset="2"/>
              <a:buChar char=""/>
            </a:pPr>
            <a:r>
              <a:rPr lang="en-GB" sz="1200" b="1" dirty="0">
                <a:effectLst/>
                <a:latin typeface="Verdana" panose="020B0604030504040204" pitchFamily="34" charset="0"/>
                <a:ea typeface="Times New Roman" panose="02020603050405020304" pitchFamily="18" charset="0"/>
                <a:cs typeface="Times New Roman" panose="02020603050405020304" pitchFamily="18" charset="0"/>
              </a:rPr>
              <a:t>Purchases</a:t>
            </a: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 – buying goods or services that the business needs to operate</a:t>
            </a:r>
          </a:p>
          <a:p>
            <a:pPr marL="342900" lvl="0" indent="-342900">
              <a:spcAft>
                <a:spcPts val="1800"/>
              </a:spcAft>
              <a:buClr>
                <a:srgbClr val="C80000"/>
              </a:buClr>
              <a:buSzPts val="1200"/>
              <a:buFont typeface="Symbol" panose="05050102010706020507" pitchFamily="18" charset="2"/>
              <a:buChar char=""/>
            </a:pPr>
            <a:r>
              <a:rPr lang="en-GB" sz="1200" b="1" dirty="0">
                <a:effectLst/>
                <a:latin typeface="Verdana" panose="020B0604030504040204" pitchFamily="34" charset="0"/>
                <a:ea typeface="Times New Roman" panose="02020603050405020304" pitchFamily="18" charset="0"/>
                <a:cs typeface="Times New Roman" panose="02020603050405020304" pitchFamily="18" charset="0"/>
              </a:rPr>
              <a:t>Payments &amp; receipts</a:t>
            </a: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 – receiving money, usually from customers, and paying money, usually to suppliers. Other types of receipt and payment also occur.</a:t>
            </a:r>
          </a:p>
          <a:p>
            <a:pPr marL="342900" marR="0" lvl="0" indent="-342900" algn="l" defTabSz="914400" rtl="0" eaLnBrk="1" fontAlgn="auto" latinLnBrk="0" hangingPunct="1">
              <a:lnSpc>
                <a:spcPct val="100000"/>
              </a:lnSpc>
              <a:spcBef>
                <a:spcPts val="0"/>
              </a:spcBef>
              <a:spcAft>
                <a:spcPts val="1800"/>
              </a:spcAft>
              <a:buClr>
                <a:srgbClr val="C80000"/>
              </a:buClr>
              <a:buSzPts val="1200"/>
              <a:buFont typeface="Symbol" panose="05050102010706020507" pitchFamily="18" charset="2"/>
              <a:buChar char=""/>
              <a:tabLst/>
              <a:defRPr/>
            </a:pPr>
            <a:r>
              <a:rPr lang="en-GB" sz="1200" b="1" dirty="0">
                <a:effectLst/>
                <a:latin typeface="Verdana" panose="020B0604030504040204" pitchFamily="34" charset="0"/>
                <a:ea typeface="Times New Roman" panose="02020603050405020304" pitchFamily="18" charset="0"/>
                <a:cs typeface="Times New Roman" panose="02020603050405020304" pitchFamily="18" charset="0"/>
              </a:rPr>
              <a:t>Payroll </a:t>
            </a:r>
            <a:r>
              <a:rPr lang="en-GB" sz="1200" b="0" dirty="0">
                <a:effectLst/>
                <a:latin typeface="Verdana" panose="020B0604030504040204" pitchFamily="34" charset="0"/>
                <a:ea typeface="Times New Roman" panose="02020603050405020304" pitchFamily="18" charset="0"/>
                <a:cs typeface="Times New Roman" panose="02020603050405020304" pitchFamily="18" charset="0"/>
              </a:rPr>
              <a:t>– involves calculating the wages and salaries of employees, making deductions for tax and similar items, and paying the employees. </a:t>
            </a:r>
            <a:endParaRPr lang="en-GB" sz="1200" dirty="0">
              <a:effectLst/>
              <a:latin typeface="Verdana" panose="020B0604030504040204" pitchFamily="34" charset="0"/>
              <a:ea typeface="Times New Roman" panose="02020603050405020304" pitchFamily="18" charset="0"/>
              <a:cs typeface="Times New Roman" panose="02020603050405020304" pitchFamily="18" charset="0"/>
            </a:endParaRPr>
          </a:p>
          <a:p>
            <a:pPr marL="342900" lvl="0" indent="-342900">
              <a:spcAft>
                <a:spcPts val="1800"/>
              </a:spcAft>
              <a:buClr>
                <a:srgbClr val="C80000"/>
              </a:buClr>
              <a:buSzPts val="1200"/>
              <a:buFont typeface="Symbol" panose="05050102010706020507" pitchFamily="18" charset="2"/>
              <a:buChar char=""/>
            </a:pPr>
            <a:r>
              <a:rPr lang="en-GB" sz="1200" b="1" dirty="0">
                <a:effectLst/>
                <a:latin typeface="Verdana" panose="020B0604030504040204" pitchFamily="34" charset="0"/>
                <a:ea typeface="Times New Roman" panose="02020603050405020304" pitchFamily="18" charset="0"/>
                <a:cs typeface="Times New Roman" panose="02020603050405020304" pitchFamily="18" charset="0"/>
              </a:rPr>
              <a:t>Petty cash payments </a:t>
            </a: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 paying for low-value items using a small fund of cash</a:t>
            </a:r>
          </a:p>
          <a:p>
            <a:pPr marL="342900" lvl="0" indent="-342900">
              <a:spcAft>
                <a:spcPts val="1800"/>
              </a:spcAft>
              <a:buClr>
                <a:srgbClr val="C80000"/>
              </a:buClr>
              <a:buSzPts val="1200"/>
              <a:buFont typeface="Symbol" panose="05050102010706020507" pitchFamily="18" charset="2"/>
              <a:buChar char=""/>
            </a:pPr>
            <a:r>
              <a:rPr lang="en-GB" sz="1200" b="1" dirty="0">
                <a:effectLst/>
                <a:latin typeface="Verdana" panose="020B0604030504040204" pitchFamily="34" charset="0"/>
                <a:ea typeface="Times New Roman" panose="02020603050405020304" pitchFamily="18" charset="0"/>
                <a:cs typeface="Times New Roman" panose="02020603050405020304" pitchFamily="18" charset="0"/>
              </a:rPr>
              <a:t>Financing</a:t>
            </a: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  - </a:t>
            </a:r>
            <a:r>
              <a:rPr lang="en-GB" sz="1800" dirty="0">
                <a:effectLst/>
                <a:latin typeface="Verdana" panose="020B0604030504040204" pitchFamily="34" charset="0"/>
                <a:ea typeface="Verdana" panose="020B0604030504040204" pitchFamily="34" charset="0"/>
                <a:cs typeface="Verdana" panose="020B0604030504040204" pitchFamily="34" charset="0"/>
              </a:rPr>
              <a:t>involve raising the funds that the business needs for investment purposes.  In F1 this is mainly paying of capital into the business and drawings being taken out by the sole trader.</a:t>
            </a:r>
            <a:endParaRPr lang="en-GB" sz="1200" dirty="0">
              <a:effectLst/>
              <a:latin typeface="Verdana" panose="020B0604030504040204" pitchFamily="34" charset="0"/>
              <a:ea typeface="Times New Roman" panose="02020603050405020304" pitchFamily="18" charset="0"/>
              <a:cs typeface="Times New Roman" panose="02020603050405020304" pitchFamily="18" charset="0"/>
            </a:endParaRPr>
          </a:p>
          <a:p>
            <a:endParaRPr lang="en-MY" b="0" u="none" dirty="0"/>
          </a:p>
          <a:p>
            <a:endParaRPr lang="en-MY" b="0" u="none" dirty="0"/>
          </a:p>
        </p:txBody>
      </p:sp>
      <p:sp>
        <p:nvSpPr>
          <p:cNvPr id="4" name="Slide Number Placeholder 3"/>
          <p:cNvSpPr>
            <a:spLocks noGrp="1"/>
          </p:cNvSpPr>
          <p:nvPr>
            <p:ph type="sldNum" sz="quarter" idx="5"/>
          </p:nvPr>
        </p:nvSpPr>
        <p:spPr/>
        <p:txBody>
          <a:bodyPr/>
          <a:lstStyle/>
          <a:p>
            <a:fld id="{A45EF796-767D-41E0-BBC0-01DEB4331936}" type="slidenum">
              <a:rPr lang="en-MY" smtClean="0"/>
              <a:t>9</a:t>
            </a:fld>
            <a:endParaRPr lang="en-MY" dirty="0"/>
          </a:p>
        </p:txBody>
      </p:sp>
    </p:spTree>
    <p:extLst>
      <p:ext uri="{BB962C8B-B14F-4D97-AF65-F5344CB8AC3E}">
        <p14:creationId xmlns:p14="http://schemas.microsoft.com/office/powerpoint/2010/main" val="1723022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Tutor guidance</a:t>
            </a:r>
          </a:p>
          <a:p>
            <a:endParaRPr lang="en-GB" b="1" dirty="0"/>
          </a:p>
          <a:p>
            <a:r>
              <a:rPr lang="en-GB" b="0" dirty="0"/>
              <a:t>Talk about how internal users, (owners and employees), use financial information. Use the narrative below if it is helpful or add your own explanations. </a:t>
            </a:r>
          </a:p>
          <a:p>
            <a:endParaRPr lang="en-GB" b="1" dirty="0"/>
          </a:p>
          <a:p>
            <a:r>
              <a:rPr lang="en-GB" b="1" dirty="0"/>
              <a:t>Narrative</a:t>
            </a:r>
          </a:p>
          <a:p>
            <a:endParaRPr lang="en-GB" b="1" dirty="0"/>
          </a:p>
          <a:p>
            <a:pPr marL="0" lvl="0" indent="0">
              <a:spcAft>
                <a:spcPts val="600"/>
              </a:spcAft>
              <a:buClr>
                <a:srgbClr val="C80000"/>
              </a:buClr>
              <a:buSzPts val="1200"/>
              <a:buFont typeface="Arial" panose="020B0604020202020204" pitchFamily="34" charset="0"/>
              <a:buNone/>
            </a:pPr>
            <a:r>
              <a:rPr lang="en-GB" sz="1800" u="sng" dirty="0">
                <a:effectLst/>
                <a:latin typeface="Verdana" panose="020B0604030504040204" pitchFamily="34" charset="0"/>
                <a:ea typeface="Verdana" panose="020B0604030504040204" pitchFamily="34" charset="0"/>
                <a:cs typeface="Verdana" panose="020B0604030504040204" pitchFamily="34" charset="0"/>
              </a:rPr>
              <a:t>Business Planning by Owners </a:t>
            </a:r>
            <a:endParaRPr lang="en-GB" sz="1800" dirty="0">
              <a:effectLst/>
              <a:latin typeface="Verdana" panose="020B0604030504040204" pitchFamily="34" charset="0"/>
              <a:ea typeface="Verdana" panose="020B0604030504040204" pitchFamily="34" charset="0"/>
              <a:cs typeface="Verdana" panose="020B0604030504040204" pitchFamily="34" charset="0"/>
            </a:endParaRPr>
          </a:p>
          <a:p>
            <a:pPr marL="228600">
              <a:spcAft>
                <a:spcPts val="600"/>
              </a:spcAft>
            </a:pPr>
            <a:r>
              <a:rPr lang="en-GB" sz="1800" dirty="0">
                <a:effectLst/>
                <a:latin typeface="Verdana" panose="020B0604030504040204" pitchFamily="34" charset="0"/>
                <a:ea typeface="Times New Roman" panose="02020603050405020304" pitchFamily="18" charset="0"/>
                <a:cs typeface="Times New Roman" panose="02020603050405020304" pitchFamily="18" charset="0"/>
              </a:rPr>
              <a:t>Business planning is an internal reason for maintaining records. It involves the business owner looking ahead and creating a plan for the future of the business. To make business decisions, owners must have financial records ready to be analysed to produce an action plan. </a:t>
            </a:r>
          </a:p>
          <a:p>
            <a:pPr marL="228600">
              <a:spcAft>
                <a:spcPts val="600"/>
              </a:spcAft>
            </a:pPr>
            <a:endParaRPr lang="en-GB" sz="1800" dirty="0">
              <a:effectLst/>
              <a:latin typeface="Verdana" panose="020B0604030504040204" pitchFamily="34" charset="0"/>
              <a:ea typeface="Times New Roman" panose="02020603050405020304" pitchFamily="18" charset="0"/>
              <a:cs typeface="Times New Roman" panose="02020603050405020304" pitchFamily="18" charset="0"/>
            </a:endParaRPr>
          </a:p>
          <a:p>
            <a:pPr marL="0" lvl="0" indent="0">
              <a:spcAft>
                <a:spcPts val="600"/>
              </a:spcAft>
              <a:buClr>
                <a:srgbClr val="C80000"/>
              </a:buClr>
              <a:buSzPts val="1200"/>
              <a:buFont typeface="Symbol" panose="05050102010706020507" pitchFamily="18" charset="2"/>
              <a:buNone/>
            </a:pPr>
            <a:r>
              <a:rPr lang="en-GB" sz="1800" u="sng" dirty="0">
                <a:effectLst/>
                <a:latin typeface="Verdana" panose="020B0604030504040204" pitchFamily="34" charset="0"/>
                <a:ea typeface="Verdana" panose="020B0604030504040204" pitchFamily="34" charset="0"/>
                <a:cs typeface="Verdana" panose="020B0604030504040204" pitchFamily="34" charset="0"/>
              </a:rPr>
              <a:t>Employees of the Business</a:t>
            </a:r>
            <a:endParaRPr lang="en-GB" sz="1800" dirty="0">
              <a:effectLst/>
              <a:latin typeface="Verdana" panose="020B0604030504040204" pitchFamily="34" charset="0"/>
              <a:ea typeface="Verdana" panose="020B0604030504040204" pitchFamily="34" charset="0"/>
              <a:cs typeface="Verdana" panose="020B0604030504040204" pitchFamily="34" charset="0"/>
            </a:endParaRPr>
          </a:p>
          <a:p>
            <a:pPr marL="228600">
              <a:spcAft>
                <a:spcPts val="600"/>
              </a:spcAft>
            </a:pPr>
            <a:r>
              <a:rPr lang="en-GB" sz="1800" dirty="0">
                <a:effectLst/>
                <a:latin typeface="Verdana" panose="020B0604030504040204" pitchFamily="34" charset="0"/>
                <a:ea typeface="Times New Roman" panose="02020603050405020304" pitchFamily="18" charset="0"/>
                <a:cs typeface="Times New Roman" panose="02020603050405020304" pitchFamily="18" charset="0"/>
              </a:rPr>
              <a:t>Employees are internal users of financial information as they require information regarding individual transactions to operate in their respective functions. </a:t>
            </a:r>
          </a:p>
          <a:p>
            <a:pPr marL="228600">
              <a:spcAft>
                <a:spcPts val="600"/>
              </a:spcAft>
            </a:pPr>
            <a:endParaRPr lang="en-GB" sz="1800" dirty="0">
              <a:effectLst/>
              <a:latin typeface="Verdana" panose="020B0604030504040204" pitchFamily="34" charset="0"/>
              <a:ea typeface="Times New Roman" panose="02020603050405020304" pitchFamily="18" charset="0"/>
              <a:cs typeface="Times New Roman" panose="02020603050405020304" pitchFamily="18" charset="0"/>
            </a:endParaRPr>
          </a:p>
          <a:p>
            <a:pPr marL="228600">
              <a:spcAft>
                <a:spcPts val="600"/>
              </a:spcAft>
            </a:pPr>
            <a:endParaRPr lang="en-GB" sz="1800" dirty="0">
              <a:effectLst/>
              <a:latin typeface="Verdana" panose="020B0604030504040204" pitchFamily="34" charset="0"/>
              <a:ea typeface="Times New Roman" panose="02020603050405020304" pitchFamily="18" charset="0"/>
              <a:cs typeface="Times New Roman" panose="02020603050405020304" pitchFamily="18" charset="0"/>
            </a:endParaRPr>
          </a:p>
          <a:p>
            <a:endParaRPr lang="en-GB" b="1" dirty="0"/>
          </a:p>
          <a:p>
            <a:endParaRPr lang="en-GB" dirty="0"/>
          </a:p>
        </p:txBody>
      </p:sp>
      <p:sp>
        <p:nvSpPr>
          <p:cNvPr id="4" name="Slide Number Placeholder 3"/>
          <p:cNvSpPr>
            <a:spLocks noGrp="1"/>
          </p:cNvSpPr>
          <p:nvPr>
            <p:ph type="sldNum" sz="quarter" idx="5"/>
          </p:nvPr>
        </p:nvSpPr>
        <p:spPr/>
        <p:txBody>
          <a:bodyPr/>
          <a:lstStyle/>
          <a:p>
            <a:fld id="{4C251FE4-053D-DE46-A036-D8F940AE20D9}" type="slidenum">
              <a:rPr lang="en-US" smtClean="0"/>
              <a:t>10</a:t>
            </a:fld>
            <a:endParaRPr lang="en-US" dirty="0"/>
          </a:p>
        </p:txBody>
      </p:sp>
    </p:spTree>
    <p:extLst>
      <p:ext uri="{BB962C8B-B14F-4D97-AF65-F5344CB8AC3E}">
        <p14:creationId xmlns:p14="http://schemas.microsoft.com/office/powerpoint/2010/main" val="41160367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Tutor guidance</a:t>
            </a:r>
          </a:p>
          <a:p>
            <a:endParaRPr lang="en-GB" b="1" dirty="0"/>
          </a:p>
          <a:p>
            <a:r>
              <a:rPr lang="en-GB" b="0" dirty="0"/>
              <a:t>Briefly discuss the users and their information needs. Consider quizzing the students on what information they think each user needs to make the discussion more interactive. </a:t>
            </a:r>
          </a:p>
          <a:p>
            <a:endParaRPr lang="en-GB" b="1" dirty="0"/>
          </a:p>
          <a:p>
            <a:r>
              <a:rPr lang="en-GB" b="1" dirty="0"/>
              <a:t>Narrative</a:t>
            </a:r>
          </a:p>
          <a:p>
            <a:endParaRPr lang="en-GB" b="1" dirty="0"/>
          </a:p>
          <a:p>
            <a:pPr marL="0" lvl="0" indent="0">
              <a:spcAft>
                <a:spcPts val="600"/>
              </a:spcAft>
              <a:buClr>
                <a:srgbClr val="C80000"/>
              </a:buClr>
              <a:buSzPts val="1200"/>
              <a:buFont typeface="Symbol" panose="05050102010706020507" pitchFamily="18" charset="2"/>
              <a:buNone/>
            </a:pPr>
            <a:r>
              <a:rPr lang="en-GB" sz="1200" u="sng" dirty="0">
                <a:effectLst/>
                <a:latin typeface="Verdana" panose="020B0604030504040204" pitchFamily="34" charset="0"/>
                <a:ea typeface="Verdana" panose="020B0604030504040204" pitchFamily="34" charset="0"/>
                <a:cs typeface="Verdana" panose="020B0604030504040204" pitchFamily="34" charset="0"/>
              </a:rPr>
              <a:t>Tax Authorities</a:t>
            </a:r>
            <a:endParaRPr lang="en-GB" sz="1200" dirty="0">
              <a:effectLst/>
              <a:latin typeface="Verdana" panose="020B0604030504040204" pitchFamily="34" charset="0"/>
              <a:ea typeface="Verdana" panose="020B0604030504040204" pitchFamily="34" charset="0"/>
              <a:cs typeface="Verdana" panose="020B0604030504040204" pitchFamily="34" charset="0"/>
            </a:endParaRPr>
          </a:p>
          <a:p>
            <a:pPr marL="228600">
              <a:spcAft>
                <a:spcPts val="600"/>
              </a:spcAft>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Sole Traders are required to maintain financial records mainly for tax purposes. They need to report their taxable profits to the tax authorities and pay tax on these. Tax authorities may request further information and documents to verify the authenticity of figures in the financial statements.</a:t>
            </a:r>
          </a:p>
          <a:p>
            <a:pPr marL="228600">
              <a:spcAft>
                <a:spcPts val="600"/>
              </a:spcAft>
            </a:pPr>
            <a:endParaRPr lang="en-GB" sz="1200" dirty="0">
              <a:effectLst/>
              <a:latin typeface="Verdana" panose="020B0604030504040204" pitchFamily="34" charset="0"/>
              <a:ea typeface="Times New Roman" panose="02020603050405020304" pitchFamily="18" charset="0"/>
              <a:cs typeface="Times New Roman" panose="02020603050405020304" pitchFamily="18" charset="0"/>
            </a:endParaRPr>
          </a:p>
          <a:p>
            <a:pPr marL="0" lvl="0" indent="0">
              <a:spcAft>
                <a:spcPts val="600"/>
              </a:spcAft>
              <a:buClr>
                <a:srgbClr val="C80000"/>
              </a:buClr>
              <a:buSzPts val="1200"/>
              <a:buFont typeface="Symbol" panose="05050102010706020507" pitchFamily="18" charset="2"/>
              <a:buNone/>
            </a:pPr>
            <a:r>
              <a:rPr lang="en-GB" sz="1200" u="sng" dirty="0">
                <a:effectLst/>
                <a:latin typeface="Verdana" panose="020B0604030504040204" pitchFamily="34" charset="0"/>
                <a:ea typeface="Verdana" panose="020B0604030504040204" pitchFamily="34" charset="0"/>
                <a:cs typeface="Verdana" panose="020B0604030504040204" pitchFamily="34" charset="0"/>
              </a:rPr>
              <a:t>Regulatory Bodies</a:t>
            </a:r>
            <a:endParaRPr lang="en-GB" sz="1200" dirty="0">
              <a:effectLst/>
              <a:latin typeface="Verdana" panose="020B0604030504040204" pitchFamily="34" charset="0"/>
              <a:ea typeface="Verdana" panose="020B0604030504040204" pitchFamily="34" charset="0"/>
              <a:cs typeface="Verdana" panose="020B0604030504040204" pitchFamily="34" charset="0"/>
            </a:endParaRPr>
          </a:p>
          <a:p>
            <a:pPr marL="228600" indent="-228600">
              <a:spcAft>
                <a:spcPts val="600"/>
              </a:spcAft>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The business’s local legislative bodies set the rules and regulations governing the preparation of financial statements. Different governments may have specific rules for preparing and keeping financial records.</a:t>
            </a:r>
          </a:p>
          <a:p>
            <a:pPr marL="228600" indent="-228600">
              <a:spcAft>
                <a:spcPts val="600"/>
              </a:spcAft>
            </a:pPr>
            <a:endParaRPr lang="en-GB" sz="1200" dirty="0">
              <a:effectLst/>
              <a:latin typeface="Verdana" panose="020B0604030504040204" pitchFamily="34" charset="0"/>
              <a:ea typeface="Times New Roman" panose="02020603050405020304" pitchFamily="18" charset="0"/>
              <a:cs typeface="Times New Roman" panose="02020603050405020304" pitchFamily="18" charset="0"/>
            </a:endParaRPr>
          </a:p>
          <a:p>
            <a:pPr marL="0" lvl="0" indent="0">
              <a:spcAft>
                <a:spcPts val="600"/>
              </a:spcAft>
              <a:buClr>
                <a:srgbClr val="C80000"/>
              </a:buClr>
              <a:buSzPts val="1200"/>
              <a:buFont typeface="Symbol" panose="05050102010706020507" pitchFamily="18" charset="2"/>
              <a:buNone/>
            </a:pPr>
            <a:r>
              <a:rPr lang="en-GB" sz="1200" u="sng" dirty="0">
                <a:effectLst/>
                <a:latin typeface="Verdana" panose="020B0604030504040204" pitchFamily="34" charset="0"/>
                <a:ea typeface="Verdana" panose="020B0604030504040204" pitchFamily="34" charset="0"/>
                <a:cs typeface="Verdana" panose="020B0604030504040204" pitchFamily="34" charset="0"/>
              </a:rPr>
              <a:t>Business Lenders</a:t>
            </a:r>
            <a:endParaRPr lang="en-GB" sz="1200" dirty="0">
              <a:effectLst/>
              <a:latin typeface="Verdana" panose="020B0604030504040204" pitchFamily="34" charset="0"/>
              <a:ea typeface="Verdana" panose="020B0604030504040204" pitchFamily="34" charset="0"/>
              <a:cs typeface="Verdana" panose="020B0604030504040204" pitchFamily="34" charset="0"/>
            </a:endParaRPr>
          </a:p>
          <a:p>
            <a:pPr marL="228600" indent="-228600">
              <a:spcAft>
                <a:spcPts val="600"/>
              </a:spcAft>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Lenders like banks and other borrowers will need evidence of the business's ability to repay its debt. </a:t>
            </a:r>
          </a:p>
          <a:p>
            <a:pPr marL="228600" indent="-228600">
              <a:spcAft>
                <a:spcPts val="600"/>
              </a:spcAft>
            </a:pPr>
            <a:endParaRPr lang="en-GB" sz="1200" dirty="0">
              <a:effectLst/>
              <a:latin typeface="Verdana" panose="020B0604030504040204" pitchFamily="34" charset="0"/>
              <a:ea typeface="Times New Roman" panose="02020603050405020304" pitchFamily="18" charset="0"/>
              <a:cs typeface="Times New Roman" panose="02020603050405020304" pitchFamily="18" charset="0"/>
            </a:endParaRPr>
          </a:p>
          <a:p>
            <a:pPr marL="0" lvl="0" indent="0">
              <a:spcAft>
                <a:spcPts val="600"/>
              </a:spcAft>
              <a:buClr>
                <a:srgbClr val="C80000"/>
              </a:buClr>
              <a:buSzPts val="1200"/>
              <a:buFont typeface="Symbol" panose="05050102010706020507" pitchFamily="18" charset="2"/>
              <a:buNone/>
            </a:pPr>
            <a:r>
              <a:rPr lang="en-GB" sz="1200" u="sng" dirty="0">
                <a:effectLst/>
                <a:latin typeface="Verdana" panose="020B0604030504040204" pitchFamily="34" charset="0"/>
                <a:ea typeface="Verdana" panose="020B0604030504040204" pitchFamily="34" charset="0"/>
                <a:cs typeface="Verdana" panose="020B0604030504040204" pitchFamily="34" charset="0"/>
              </a:rPr>
              <a:t>Suppliers</a:t>
            </a:r>
            <a:endParaRPr lang="en-GB" sz="1200" dirty="0">
              <a:effectLst/>
              <a:latin typeface="Verdana" panose="020B0604030504040204" pitchFamily="34" charset="0"/>
              <a:ea typeface="Verdana" panose="020B0604030504040204" pitchFamily="34" charset="0"/>
              <a:cs typeface="Verdana" panose="020B0604030504040204" pitchFamily="34" charset="0"/>
            </a:endParaRPr>
          </a:p>
          <a:p>
            <a:pPr marL="228600" indent="-228600">
              <a:spcAft>
                <a:spcPts val="600"/>
              </a:spcAft>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Like lenders, suppliers may need information regarding the business’s financial stability before offering to sell goods on credit, determining the credit term and the maximum purchases the business can make.</a:t>
            </a:r>
          </a:p>
          <a:p>
            <a:pPr marL="228600" indent="-228600">
              <a:spcAft>
                <a:spcPts val="600"/>
              </a:spcAft>
            </a:pPr>
            <a:endParaRPr lang="en-GB" sz="1200" dirty="0">
              <a:effectLst/>
              <a:latin typeface="Verdana" panose="020B0604030504040204" pitchFamily="34" charset="0"/>
              <a:ea typeface="Times New Roman" panose="02020603050405020304" pitchFamily="18" charset="0"/>
              <a:cs typeface="Times New Roman" panose="02020603050405020304" pitchFamily="18" charset="0"/>
            </a:endParaRPr>
          </a:p>
          <a:p>
            <a:pPr marL="0" lvl="0" indent="0">
              <a:spcAft>
                <a:spcPts val="600"/>
              </a:spcAft>
              <a:buClr>
                <a:srgbClr val="C80000"/>
              </a:buClr>
              <a:buSzPts val="1200"/>
              <a:buFont typeface="Symbol" panose="05050102010706020507" pitchFamily="18" charset="2"/>
              <a:buNone/>
            </a:pPr>
            <a:r>
              <a:rPr lang="en-GB" sz="1200" u="sng" dirty="0">
                <a:effectLst/>
                <a:latin typeface="Verdana" panose="020B0604030504040204" pitchFamily="34" charset="0"/>
                <a:ea typeface="Verdana" panose="020B0604030504040204" pitchFamily="34" charset="0"/>
                <a:cs typeface="Verdana" panose="020B0604030504040204" pitchFamily="34" charset="0"/>
              </a:rPr>
              <a:t>Investors</a:t>
            </a:r>
            <a:endParaRPr lang="en-GB" sz="1200" dirty="0">
              <a:effectLst/>
              <a:latin typeface="Verdana" panose="020B0604030504040204" pitchFamily="34" charset="0"/>
              <a:ea typeface="Verdana" panose="020B0604030504040204" pitchFamily="34" charset="0"/>
              <a:cs typeface="Verdana" panose="020B0604030504040204" pitchFamily="34" charset="0"/>
            </a:endParaRPr>
          </a:p>
          <a:p>
            <a:pPr marL="228600" indent="-228600">
              <a:spcAft>
                <a:spcPts val="600"/>
              </a:spcAft>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Existing investors of a business will want to know its financial position to determine if it is making profits and keeping a healthy financial position. </a:t>
            </a:r>
          </a:p>
          <a:p>
            <a:pPr marL="228600" indent="-228600">
              <a:spcAft>
                <a:spcPts val="600"/>
              </a:spcAft>
            </a:pPr>
            <a:endParaRPr lang="en-GB" sz="1200" dirty="0">
              <a:effectLst/>
              <a:latin typeface="Verdana" panose="020B0604030504040204" pitchFamily="34" charset="0"/>
              <a:ea typeface="Times New Roman" panose="02020603050405020304" pitchFamily="18" charset="0"/>
              <a:cs typeface="Times New Roman" panose="02020603050405020304" pitchFamily="18" charset="0"/>
            </a:endParaRPr>
          </a:p>
          <a:p>
            <a:pPr marL="0" lvl="0" indent="0">
              <a:spcAft>
                <a:spcPts val="600"/>
              </a:spcAft>
              <a:buClr>
                <a:srgbClr val="C80000"/>
              </a:buClr>
              <a:buSzPts val="1200"/>
              <a:buFont typeface="Symbol" panose="05050102010706020507" pitchFamily="18" charset="2"/>
              <a:buNone/>
            </a:pPr>
            <a:r>
              <a:rPr lang="en-GB" sz="1200" u="sng" dirty="0">
                <a:effectLst/>
                <a:latin typeface="Verdana" panose="020B0604030504040204" pitchFamily="34" charset="0"/>
                <a:ea typeface="Verdana" panose="020B0604030504040204" pitchFamily="34" charset="0"/>
                <a:cs typeface="Verdana" panose="020B0604030504040204" pitchFamily="34" charset="0"/>
              </a:rPr>
              <a:t>Customers and the Public </a:t>
            </a: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Financial information will interest business customers as they want to know if their supply of goods is secure. This is especially important where a customer can only purchase from a limited number of suppliers.</a:t>
            </a:r>
          </a:p>
          <a:p>
            <a:endParaRPr lang="en-SG" b="1" u="none" dirty="0"/>
          </a:p>
        </p:txBody>
      </p:sp>
      <p:sp>
        <p:nvSpPr>
          <p:cNvPr id="4" name="Slide Number Placeholder 3"/>
          <p:cNvSpPr>
            <a:spLocks noGrp="1"/>
          </p:cNvSpPr>
          <p:nvPr>
            <p:ph type="sldNum" sz="quarter" idx="5"/>
          </p:nvPr>
        </p:nvSpPr>
        <p:spPr/>
        <p:txBody>
          <a:bodyPr/>
          <a:lstStyle/>
          <a:p>
            <a:fld id="{4C251FE4-053D-DE46-A036-D8F940AE20D9}" type="slidenum">
              <a:rPr lang="en-US" smtClean="0"/>
              <a:t>11</a:t>
            </a:fld>
            <a:endParaRPr lang="en-US"/>
          </a:p>
        </p:txBody>
      </p:sp>
    </p:spTree>
    <p:extLst>
      <p:ext uri="{BB962C8B-B14F-4D97-AF65-F5344CB8AC3E}">
        <p14:creationId xmlns:p14="http://schemas.microsoft.com/office/powerpoint/2010/main" val="41061842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b="1" dirty="0">
                <a:effectLst/>
                <a:latin typeface="Helvetica Neue" panose="02000503000000020004" pitchFamily="2" charset="0"/>
              </a:rPr>
              <a:t>Tutor guidance</a:t>
            </a:r>
          </a:p>
          <a:p>
            <a:r>
              <a:rPr lang="en-GB" dirty="0"/>
              <a:t>Explain the importance of keeping all accounting documentation, records, etc and that all countries will have their only retention period in addition to the requirements of individual businesses e.g. customer database.</a:t>
            </a:r>
          </a:p>
        </p:txBody>
      </p:sp>
      <p:sp>
        <p:nvSpPr>
          <p:cNvPr id="4" name="Slide Number Placeholder 3"/>
          <p:cNvSpPr>
            <a:spLocks noGrp="1"/>
          </p:cNvSpPr>
          <p:nvPr>
            <p:ph type="sldNum" sz="quarter" idx="5"/>
          </p:nvPr>
        </p:nvSpPr>
        <p:spPr/>
        <p:txBody>
          <a:bodyPr/>
          <a:lstStyle/>
          <a:p>
            <a:fld id="{A45EF796-767D-41E0-BBC0-01DEB4331936}" type="slidenum">
              <a:rPr lang="en-MY" smtClean="0"/>
              <a:t>12</a:t>
            </a:fld>
            <a:endParaRPr lang="en-MY" dirty="0"/>
          </a:p>
        </p:txBody>
      </p:sp>
    </p:spTree>
    <p:extLst>
      <p:ext uri="{BB962C8B-B14F-4D97-AF65-F5344CB8AC3E}">
        <p14:creationId xmlns:p14="http://schemas.microsoft.com/office/powerpoint/2010/main" val="14480576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5FBC8-E3EF-D551-99DC-A94EB99E17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2B1576-2BAA-1C51-9958-55B5DE73F4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86FED5-62FF-6239-CEEB-85F15754300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b="1" dirty="0">
                <a:effectLst/>
                <a:latin typeface="Helvetica Neue" panose="02000503000000020004" pitchFamily="2" charset="0"/>
              </a:rPr>
              <a:t>Tutor guidance</a:t>
            </a:r>
          </a:p>
          <a:p>
            <a:r>
              <a:rPr lang="en-GB" dirty="0"/>
              <a:t>Explain the importance of keeping all accounting documentation, records, etc and that all countries will have their only retention period in addition to the requirements of individual businesses e.g. customer database.</a:t>
            </a:r>
          </a:p>
        </p:txBody>
      </p:sp>
      <p:sp>
        <p:nvSpPr>
          <p:cNvPr id="4" name="Slide Number Placeholder 3">
            <a:extLst>
              <a:ext uri="{FF2B5EF4-FFF2-40B4-BE49-F238E27FC236}">
                <a16:creationId xmlns:a16="http://schemas.microsoft.com/office/drawing/2014/main" id="{E787A8A0-68A7-3171-761F-8386E774C87D}"/>
              </a:ext>
            </a:extLst>
          </p:cNvPr>
          <p:cNvSpPr>
            <a:spLocks noGrp="1"/>
          </p:cNvSpPr>
          <p:nvPr>
            <p:ph type="sldNum" sz="quarter" idx="5"/>
          </p:nvPr>
        </p:nvSpPr>
        <p:spPr/>
        <p:txBody>
          <a:bodyPr/>
          <a:lstStyle/>
          <a:p>
            <a:fld id="{A45EF796-767D-41E0-BBC0-01DEB4331936}" type="slidenum">
              <a:rPr lang="en-MY" smtClean="0"/>
              <a:t>13</a:t>
            </a:fld>
            <a:endParaRPr lang="en-MY" dirty="0"/>
          </a:p>
        </p:txBody>
      </p:sp>
    </p:spTree>
    <p:extLst>
      <p:ext uri="{BB962C8B-B14F-4D97-AF65-F5344CB8AC3E}">
        <p14:creationId xmlns:p14="http://schemas.microsoft.com/office/powerpoint/2010/main" val="15013486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Tutor guidance</a:t>
            </a:r>
          </a:p>
          <a:p>
            <a:r>
              <a:rPr lang="en-GB" dirty="0"/>
              <a:t>Use this activity to demonstrate how different users have different requirements from the financial statements.</a:t>
            </a:r>
          </a:p>
        </p:txBody>
      </p:sp>
      <p:sp>
        <p:nvSpPr>
          <p:cNvPr id="4" name="Slide Number Placeholder 3"/>
          <p:cNvSpPr>
            <a:spLocks noGrp="1"/>
          </p:cNvSpPr>
          <p:nvPr>
            <p:ph type="sldNum" sz="quarter" idx="5"/>
          </p:nvPr>
        </p:nvSpPr>
        <p:spPr/>
        <p:txBody>
          <a:bodyPr/>
          <a:lstStyle/>
          <a:p>
            <a:fld id="{A45EF796-767D-41E0-BBC0-01DEB4331936}" type="slidenum">
              <a:rPr lang="en-MY" smtClean="0"/>
              <a:t>14</a:t>
            </a:fld>
            <a:endParaRPr lang="en-MY" dirty="0"/>
          </a:p>
        </p:txBody>
      </p:sp>
    </p:spTree>
    <p:extLst>
      <p:ext uri="{BB962C8B-B14F-4D97-AF65-F5344CB8AC3E}">
        <p14:creationId xmlns:p14="http://schemas.microsoft.com/office/powerpoint/2010/main" val="34795523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Tutor guidance</a:t>
            </a:r>
          </a:p>
          <a:p>
            <a:r>
              <a:rPr lang="en-GB" dirty="0"/>
              <a:t>Do ensure that your students are able to demonstrate how different users have different requirements from the financial statements, and the reasons for this.</a:t>
            </a:r>
          </a:p>
          <a:p>
            <a:endParaRPr lang="en-GB" dirty="0"/>
          </a:p>
        </p:txBody>
      </p:sp>
      <p:sp>
        <p:nvSpPr>
          <p:cNvPr id="4" name="Slide Number Placeholder 3"/>
          <p:cNvSpPr>
            <a:spLocks noGrp="1"/>
          </p:cNvSpPr>
          <p:nvPr>
            <p:ph type="sldNum" sz="quarter" idx="5"/>
          </p:nvPr>
        </p:nvSpPr>
        <p:spPr/>
        <p:txBody>
          <a:bodyPr/>
          <a:lstStyle/>
          <a:p>
            <a:fld id="{A45EF796-767D-41E0-BBC0-01DEB4331936}" type="slidenum">
              <a:rPr lang="en-MY" smtClean="0"/>
              <a:t>15</a:t>
            </a:fld>
            <a:endParaRPr lang="en-MY" dirty="0"/>
          </a:p>
        </p:txBody>
      </p:sp>
    </p:spTree>
    <p:extLst>
      <p:ext uri="{BB962C8B-B14F-4D97-AF65-F5344CB8AC3E}">
        <p14:creationId xmlns:p14="http://schemas.microsoft.com/office/powerpoint/2010/main" val="7752524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b="1" u="none" dirty="0"/>
              <a:t>Tutor guidance</a:t>
            </a:r>
          </a:p>
          <a:p>
            <a:r>
              <a:rPr lang="en-MY" b="0" u="none" dirty="0"/>
              <a:t>Briefly mention the purpose of the main two financial statements:</a:t>
            </a:r>
          </a:p>
          <a:p>
            <a:pPr marL="171450" indent="-171450">
              <a:buFont typeface="Arial" panose="020B0604020202020204" pitchFamily="34" charset="0"/>
              <a:buChar char="•"/>
            </a:pPr>
            <a:r>
              <a:rPr lang="en-GB" sz="1800" b="1" dirty="0">
                <a:effectLst/>
                <a:latin typeface="Verdana" panose="020B0604030504040204" pitchFamily="34" charset="0"/>
                <a:ea typeface="Verdana" panose="020B0604030504040204" pitchFamily="34" charset="0"/>
                <a:cs typeface="Verdana" panose="020B0604030504040204" pitchFamily="34" charset="0"/>
              </a:rPr>
              <a:t>Statement of Profit or Loss and Other comprehensive income </a:t>
            </a:r>
            <a:r>
              <a:rPr lang="en-GB" sz="1800" dirty="0">
                <a:effectLst/>
                <a:latin typeface="Verdana" panose="020B0604030504040204" pitchFamily="34" charset="0"/>
                <a:ea typeface="Verdana" panose="020B0604030504040204" pitchFamily="34" charset="0"/>
                <a:cs typeface="Verdana" panose="020B0604030504040204" pitchFamily="34" charset="0"/>
              </a:rPr>
              <a:t>is a high-level summary of the business’s activities during the year. Shows revenues, costs (categorised appropriately) and profit or loss. The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effectLst/>
                <a:latin typeface="Verdana" panose="020B0604030504040204" pitchFamily="34" charset="0"/>
                <a:ea typeface="Times New Roman" panose="02020603050405020304" pitchFamily="18" charset="0"/>
                <a:cs typeface="Times New Roman" panose="02020603050405020304" pitchFamily="18" charset="0"/>
              </a:rPr>
              <a:t>The </a:t>
            </a:r>
            <a:r>
              <a:rPr lang="en-GB" sz="1800" b="1" dirty="0">
                <a:effectLst/>
                <a:latin typeface="Verdana" panose="020B0604030504040204" pitchFamily="34" charset="0"/>
                <a:ea typeface="Times New Roman" panose="02020603050405020304" pitchFamily="18" charset="0"/>
                <a:cs typeface="Times New Roman" panose="02020603050405020304" pitchFamily="18" charset="0"/>
              </a:rPr>
              <a:t>Statement of Financial Position</a:t>
            </a:r>
            <a:r>
              <a:rPr lang="en-GB" sz="1800" dirty="0">
                <a:effectLst/>
                <a:latin typeface="Verdana" panose="020B0604030504040204" pitchFamily="34" charset="0"/>
                <a:ea typeface="Times New Roman" panose="02020603050405020304" pitchFamily="18" charset="0"/>
                <a:cs typeface="Times New Roman" panose="02020603050405020304" pitchFamily="18" charset="0"/>
              </a:rPr>
              <a:t> highlights the current position of the business's assets, liabilities and capital at a particular date.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800" dirty="0">
              <a:effectLst/>
              <a:latin typeface="Verdana" panose="020B0604030504040204" pitchFamily="34" charset="0"/>
              <a:ea typeface="Times New Roman" panose="02020603050405020304" pitchFamily="18"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effectLst/>
                <a:latin typeface="Verdana" panose="020B0604030504040204" pitchFamily="34" charset="0"/>
                <a:ea typeface="Times New Roman" panose="02020603050405020304" pitchFamily="18" charset="0"/>
                <a:cs typeface="Times New Roman" panose="02020603050405020304" pitchFamily="18" charset="0"/>
              </a:rPr>
              <a:t>The Statement of Cash Flows, is not examined in F1.  Students will only need to know how to prepare an SFP and SPL for a sole trader for F1.</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800" dirty="0">
              <a:effectLst/>
              <a:latin typeface="Verdana" panose="020B0604030504040204" pitchFamily="34" charset="0"/>
              <a:ea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MY" b="0" u="none" dirty="0"/>
          </a:p>
        </p:txBody>
      </p:sp>
      <p:sp>
        <p:nvSpPr>
          <p:cNvPr id="4" name="Slide Number Placeholder 3"/>
          <p:cNvSpPr>
            <a:spLocks noGrp="1"/>
          </p:cNvSpPr>
          <p:nvPr>
            <p:ph type="sldNum" sz="quarter" idx="5"/>
          </p:nvPr>
        </p:nvSpPr>
        <p:spPr/>
        <p:txBody>
          <a:bodyPr/>
          <a:lstStyle/>
          <a:p>
            <a:fld id="{A45EF796-767D-41E0-BBC0-01DEB4331936}" type="slidenum">
              <a:rPr lang="en-MY" smtClean="0"/>
              <a:t>16</a:t>
            </a:fld>
            <a:endParaRPr lang="en-MY" dirty="0"/>
          </a:p>
        </p:txBody>
      </p:sp>
    </p:spTree>
    <p:extLst>
      <p:ext uri="{BB962C8B-B14F-4D97-AF65-F5344CB8AC3E}">
        <p14:creationId xmlns:p14="http://schemas.microsoft.com/office/powerpoint/2010/main" val="39144737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Tutor Guidance</a:t>
            </a:r>
          </a:p>
          <a:p>
            <a:r>
              <a:rPr lang="en-GB" b="0" dirty="0"/>
              <a:t>Go through the structure of the Statement of Financial Position</a:t>
            </a:r>
          </a:p>
          <a:p>
            <a:endParaRPr lang="en-GB" b="0" dirty="0"/>
          </a:p>
          <a:p>
            <a:r>
              <a:rPr lang="en-GB" b="1" dirty="0"/>
              <a:t>Narrative</a:t>
            </a:r>
          </a:p>
          <a:p>
            <a:pPr marL="342900" lvl="0" indent="-342900">
              <a:spcBef>
                <a:spcPts val="600"/>
              </a:spcBef>
              <a:spcAft>
                <a:spcPts val="600"/>
              </a:spcAft>
              <a:buClr>
                <a:srgbClr val="C80000"/>
              </a:buClr>
              <a:buSzPts val="1200"/>
              <a:buFont typeface="Symbol" panose="05050102010706020507" pitchFamily="18" charset="2"/>
              <a:buChar char=""/>
            </a:pPr>
            <a:r>
              <a:rPr lang="en-GB" sz="1800" b="1" dirty="0">
                <a:effectLst/>
                <a:latin typeface="Verdana" panose="020B0604030504040204" pitchFamily="34" charset="0"/>
                <a:ea typeface="Verdana" panose="020B0604030504040204" pitchFamily="34" charset="0"/>
                <a:cs typeface="Verdana" panose="020B0604030504040204" pitchFamily="34" charset="0"/>
              </a:rPr>
              <a:t>Title</a:t>
            </a:r>
            <a:r>
              <a:rPr lang="en-GB" sz="1800" dirty="0">
                <a:effectLst/>
                <a:latin typeface="Verdana" panose="020B0604030504040204" pitchFamily="34" charset="0"/>
                <a:ea typeface="Verdana" panose="020B0604030504040204" pitchFamily="34" charset="0"/>
                <a:cs typeface="Verdana" panose="020B0604030504040204" pitchFamily="34" charset="0"/>
              </a:rPr>
              <a:t> – The statement of financial position shows the closing position of Sunrise Lighting’s assets, liabilities and capital balance at their financial year-end of 31 December 20X2.</a:t>
            </a:r>
          </a:p>
          <a:p>
            <a:pPr marL="342900" lvl="0" indent="-342900">
              <a:spcAft>
                <a:spcPts val="600"/>
              </a:spcAft>
              <a:buClr>
                <a:srgbClr val="C80000"/>
              </a:buClr>
              <a:buSzPts val="1200"/>
              <a:buFont typeface="Symbol" panose="05050102010706020507" pitchFamily="18" charset="2"/>
              <a:buChar char=""/>
            </a:pPr>
            <a:r>
              <a:rPr lang="en-GB" sz="1800" b="1" dirty="0">
                <a:effectLst/>
                <a:latin typeface="Verdana" panose="020B0604030504040204" pitchFamily="34" charset="0"/>
                <a:ea typeface="Verdana" panose="020B0604030504040204" pitchFamily="34" charset="0"/>
                <a:cs typeface="Verdana" panose="020B0604030504040204" pitchFamily="34" charset="0"/>
              </a:rPr>
              <a:t>Non-current assets</a:t>
            </a:r>
            <a:r>
              <a:rPr lang="en-GB" sz="1800" dirty="0">
                <a:effectLst/>
                <a:latin typeface="Verdana" panose="020B0604030504040204" pitchFamily="34" charset="0"/>
                <a:ea typeface="Verdana" panose="020B0604030504040204" pitchFamily="34" charset="0"/>
                <a:cs typeface="Verdana" panose="020B0604030504040204" pitchFamily="34" charset="0"/>
              </a:rPr>
              <a:t> – These are assets owned by Sunrise Lighting to be used to generate profits over a period of more than 12 months.</a:t>
            </a:r>
          </a:p>
          <a:p>
            <a:pPr marL="342900" lvl="0" indent="-342900">
              <a:spcAft>
                <a:spcPts val="600"/>
              </a:spcAft>
              <a:buClr>
                <a:srgbClr val="C80000"/>
              </a:buClr>
              <a:buSzPts val="1200"/>
              <a:buFont typeface="Symbol" panose="05050102010706020507" pitchFamily="18" charset="2"/>
              <a:buChar char=""/>
            </a:pPr>
            <a:r>
              <a:rPr lang="en-GB" sz="1800" b="1" dirty="0">
                <a:effectLst/>
                <a:latin typeface="Verdana" panose="020B0604030504040204" pitchFamily="34" charset="0"/>
                <a:ea typeface="Verdana" panose="020B0604030504040204" pitchFamily="34" charset="0"/>
                <a:cs typeface="Verdana" panose="020B0604030504040204" pitchFamily="34" charset="0"/>
              </a:rPr>
              <a:t>Current assets</a:t>
            </a:r>
            <a:r>
              <a:rPr lang="en-GB" sz="1800" dirty="0">
                <a:effectLst/>
                <a:latin typeface="Verdana" panose="020B0604030504040204" pitchFamily="34" charset="0"/>
                <a:ea typeface="Verdana" panose="020B0604030504040204" pitchFamily="34" charset="0"/>
                <a:cs typeface="Verdana" panose="020B0604030504040204" pitchFamily="34" charset="0"/>
              </a:rPr>
              <a:t> – These assets can be converted into cash or consumed by the business within the next 12 months.</a:t>
            </a:r>
          </a:p>
          <a:p>
            <a:pPr marL="342900" lvl="0" indent="-342900">
              <a:spcAft>
                <a:spcPts val="600"/>
              </a:spcAft>
              <a:buClr>
                <a:srgbClr val="C80000"/>
              </a:buClr>
              <a:buSzPts val="1200"/>
              <a:buFont typeface="Symbol" panose="05050102010706020507" pitchFamily="18" charset="2"/>
              <a:buChar char=""/>
            </a:pPr>
            <a:r>
              <a:rPr lang="en-GB" sz="1800" b="1" dirty="0">
                <a:effectLst/>
                <a:latin typeface="Verdana" panose="020B0604030504040204" pitchFamily="34" charset="0"/>
                <a:ea typeface="Verdana" panose="020B0604030504040204" pitchFamily="34" charset="0"/>
                <a:cs typeface="Verdana" panose="020B0604030504040204" pitchFamily="34" charset="0"/>
              </a:rPr>
              <a:t>Owner’s capital</a:t>
            </a:r>
            <a:r>
              <a:rPr lang="en-GB" sz="1800" dirty="0">
                <a:effectLst/>
                <a:latin typeface="Verdana" panose="020B0604030504040204" pitchFamily="34" charset="0"/>
                <a:ea typeface="Verdana" panose="020B0604030504040204" pitchFamily="34" charset="0"/>
                <a:cs typeface="Verdana" panose="020B0604030504040204" pitchFamily="34" charset="0"/>
              </a:rPr>
              <a:t> – is the owner's interest in the business. It comprises the cash invested into the business by the owner, any profits (or loss) generated by the business minus any amounts the owner has withdrawn from the business as drawings. </a:t>
            </a:r>
          </a:p>
          <a:p>
            <a:pPr marL="342900" lvl="0" indent="-342900">
              <a:spcAft>
                <a:spcPts val="600"/>
              </a:spcAft>
              <a:buClr>
                <a:srgbClr val="C80000"/>
              </a:buClr>
              <a:buSzPts val="1200"/>
              <a:buFont typeface="Symbol" panose="05050102010706020507" pitchFamily="18" charset="2"/>
              <a:buChar char=""/>
            </a:pPr>
            <a:r>
              <a:rPr lang="en-GB" sz="1800" b="1" dirty="0">
                <a:effectLst/>
                <a:latin typeface="Verdana" panose="020B0604030504040204" pitchFamily="34" charset="0"/>
                <a:ea typeface="Verdana" panose="020B0604030504040204" pitchFamily="34" charset="0"/>
                <a:cs typeface="Verdana" panose="020B0604030504040204" pitchFamily="34" charset="0"/>
              </a:rPr>
              <a:t>Owner’s capital brought forward</a:t>
            </a:r>
            <a:r>
              <a:rPr lang="en-GB" sz="1800" dirty="0">
                <a:effectLst/>
                <a:latin typeface="Verdana" panose="020B0604030504040204" pitchFamily="34" charset="0"/>
                <a:ea typeface="Verdana" panose="020B0604030504040204" pitchFamily="34" charset="0"/>
                <a:cs typeface="Verdana" panose="020B0604030504040204" pitchFamily="34" charset="0"/>
              </a:rPr>
              <a:t> – is the value of capital at the start of the year (the opening capital). In this SFP, the start of the year is 1 January 20X2.</a:t>
            </a:r>
          </a:p>
          <a:p>
            <a:pPr marL="342900" lvl="0" indent="-342900">
              <a:spcAft>
                <a:spcPts val="600"/>
              </a:spcAft>
              <a:buClr>
                <a:srgbClr val="C80000"/>
              </a:buClr>
              <a:buSzPts val="1200"/>
              <a:buFont typeface="Symbol" panose="05050102010706020507" pitchFamily="18" charset="2"/>
              <a:buChar char=""/>
            </a:pPr>
            <a:r>
              <a:rPr lang="en-GB" sz="1800" b="1" dirty="0">
                <a:effectLst/>
                <a:latin typeface="Verdana" panose="020B0604030504040204" pitchFamily="34" charset="0"/>
                <a:ea typeface="Verdana" panose="020B0604030504040204" pitchFamily="34" charset="0"/>
                <a:cs typeface="Verdana" panose="020B0604030504040204" pitchFamily="34" charset="0"/>
              </a:rPr>
              <a:t>Profit for the year</a:t>
            </a:r>
            <a:r>
              <a:rPr lang="en-GB" sz="1800" dirty="0">
                <a:effectLst/>
                <a:latin typeface="Verdana" panose="020B0604030504040204" pitchFamily="34" charset="0"/>
                <a:ea typeface="Verdana" panose="020B0604030504040204" pitchFamily="34" charset="0"/>
                <a:cs typeface="Verdana" panose="020B0604030504040204" pitchFamily="34" charset="0"/>
              </a:rPr>
              <a:t> – is the profit reported in the statement of profit or loss.</a:t>
            </a:r>
          </a:p>
          <a:p>
            <a:pPr marL="342900" lvl="0" indent="-342900">
              <a:spcAft>
                <a:spcPts val="600"/>
              </a:spcAft>
              <a:buClr>
                <a:srgbClr val="C80000"/>
              </a:buClr>
              <a:buSzPts val="1200"/>
              <a:buFont typeface="Symbol" panose="05050102010706020507" pitchFamily="18" charset="2"/>
              <a:buChar char=""/>
            </a:pPr>
            <a:r>
              <a:rPr lang="en-GB" sz="1800" b="1" dirty="0">
                <a:effectLst/>
                <a:latin typeface="Verdana" panose="020B0604030504040204" pitchFamily="34" charset="0"/>
                <a:ea typeface="Verdana" panose="020B0604030504040204" pitchFamily="34" charset="0"/>
                <a:cs typeface="Verdana" panose="020B0604030504040204" pitchFamily="34" charset="0"/>
              </a:rPr>
              <a:t>Owner’s capital introduced</a:t>
            </a:r>
            <a:r>
              <a:rPr lang="en-GB" sz="1800" dirty="0">
                <a:effectLst/>
                <a:latin typeface="Verdana" panose="020B0604030504040204" pitchFamily="34" charset="0"/>
                <a:ea typeface="Verdana" panose="020B0604030504040204" pitchFamily="34" charset="0"/>
                <a:cs typeface="Verdana" panose="020B0604030504040204" pitchFamily="34" charset="0"/>
              </a:rPr>
              <a:t> – is cash invested into a business by its owner.</a:t>
            </a:r>
          </a:p>
          <a:p>
            <a:pPr marL="342900" lvl="0" indent="-342900">
              <a:spcAft>
                <a:spcPts val="600"/>
              </a:spcAft>
              <a:buClr>
                <a:srgbClr val="C80000"/>
              </a:buClr>
              <a:buSzPts val="1200"/>
              <a:buFont typeface="Symbol" panose="05050102010706020507" pitchFamily="18" charset="2"/>
              <a:buChar char=""/>
            </a:pPr>
            <a:r>
              <a:rPr lang="en-GB" sz="1800" b="1" dirty="0">
                <a:effectLst/>
                <a:latin typeface="Verdana" panose="020B0604030504040204" pitchFamily="34" charset="0"/>
                <a:ea typeface="Verdana" panose="020B0604030504040204" pitchFamily="34" charset="0"/>
                <a:cs typeface="Verdana" panose="020B0604030504040204" pitchFamily="34" charset="0"/>
              </a:rPr>
              <a:t>Drawings</a:t>
            </a:r>
            <a:r>
              <a:rPr lang="en-GB" sz="1800" dirty="0">
                <a:effectLst/>
                <a:latin typeface="Verdana" panose="020B0604030504040204" pitchFamily="34" charset="0"/>
                <a:ea typeface="Verdana" panose="020B0604030504040204" pitchFamily="34" charset="0"/>
                <a:cs typeface="Verdana" panose="020B0604030504040204" pitchFamily="34" charset="0"/>
              </a:rPr>
              <a:t> –cash or assets withdrawn from a business by the owner for personal use.</a:t>
            </a:r>
          </a:p>
          <a:p>
            <a:pPr marL="342900" lvl="0" indent="-342900">
              <a:spcAft>
                <a:spcPts val="600"/>
              </a:spcAft>
              <a:buClr>
                <a:srgbClr val="C80000"/>
              </a:buClr>
              <a:buSzPts val="1200"/>
              <a:buFont typeface="Symbol" panose="05050102010706020507" pitchFamily="18" charset="2"/>
              <a:buChar char=""/>
            </a:pPr>
            <a:r>
              <a:rPr lang="en-GB" sz="1800" b="1" dirty="0">
                <a:effectLst/>
                <a:latin typeface="Verdana" panose="020B0604030504040204" pitchFamily="34" charset="0"/>
                <a:ea typeface="Verdana" panose="020B0604030504040204" pitchFamily="34" charset="0"/>
                <a:cs typeface="Verdana" panose="020B0604030504040204" pitchFamily="34" charset="0"/>
              </a:rPr>
              <a:t>Non-current liabilities –</a:t>
            </a:r>
            <a:r>
              <a:rPr lang="en-GB" sz="1800" dirty="0">
                <a:effectLst/>
                <a:latin typeface="Verdana" panose="020B0604030504040204" pitchFamily="34" charset="0"/>
                <a:ea typeface="Verdana" panose="020B0604030504040204" pitchFamily="34" charset="0"/>
                <a:cs typeface="Verdana" panose="020B0604030504040204" pitchFamily="34" charset="0"/>
              </a:rPr>
              <a:t> These are liabilities of Sunrise Lighting that will be settled (paid) in more than 12 months.</a:t>
            </a:r>
          </a:p>
          <a:p>
            <a:pPr marL="342900" lvl="0" indent="-342900">
              <a:spcAft>
                <a:spcPts val="600"/>
              </a:spcAft>
              <a:buClr>
                <a:srgbClr val="C80000"/>
              </a:buClr>
              <a:buSzPts val="1200"/>
              <a:buFont typeface="Symbol" panose="05050102010706020507" pitchFamily="18" charset="2"/>
              <a:buChar char=""/>
            </a:pPr>
            <a:r>
              <a:rPr lang="en-GB" sz="1800" b="1" dirty="0">
                <a:effectLst/>
                <a:latin typeface="Verdana" panose="020B0604030504040204" pitchFamily="34" charset="0"/>
                <a:ea typeface="Verdana" panose="020B0604030504040204" pitchFamily="34" charset="0"/>
                <a:cs typeface="Verdana" panose="020B0604030504040204" pitchFamily="34" charset="0"/>
              </a:rPr>
              <a:t>Current liabilities</a:t>
            </a:r>
            <a:r>
              <a:rPr lang="en-GB" sz="1800" dirty="0">
                <a:effectLst/>
                <a:latin typeface="Verdana" panose="020B0604030504040204" pitchFamily="34" charset="0"/>
                <a:ea typeface="Verdana" panose="020B0604030504040204" pitchFamily="34" charset="0"/>
                <a:cs typeface="Verdana" panose="020B0604030504040204" pitchFamily="34" charset="0"/>
              </a:rPr>
              <a:t> – These liabilities will be settled (paid) within 12 months.</a:t>
            </a:r>
          </a:p>
          <a:p>
            <a:pPr marL="285750" indent="-285750">
              <a:buFont typeface="Arial" panose="020B0604020202020204" pitchFamily="34" charset="0"/>
              <a:buChar char="•"/>
            </a:pPr>
            <a:r>
              <a:rPr lang="en-GB" sz="1800" dirty="0">
                <a:effectLst/>
                <a:latin typeface="Verdana" panose="020B0604030504040204" pitchFamily="34" charset="0"/>
                <a:ea typeface="Verdana" panose="020B0604030504040204" pitchFamily="34" charset="0"/>
                <a:cs typeface="Verdana" panose="020B0604030504040204" pitchFamily="34" charset="0"/>
              </a:rPr>
              <a:t>The </a:t>
            </a:r>
            <a:r>
              <a:rPr lang="en-GB" sz="1800" b="1" dirty="0">
                <a:effectLst/>
                <a:latin typeface="Verdana" panose="020B0604030504040204" pitchFamily="34" charset="0"/>
                <a:ea typeface="Verdana" panose="020B0604030504040204" pitchFamily="34" charset="0"/>
                <a:cs typeface="Verdana" panose="020B0604030504040204" pitchFamily="34" charset="0"/>
              </a:rPr>
              <a:t>Total asset</a:t>
            </a:r>
            <a:r>
              <a:rPr lang="en-GB" sz="1800" dirty="0">
                <a:effectLst/>
                <a:latin typeface="Verdana" panose="020B0604030504040204" pitchFamily="34" charset="0"/>
                <a:ea typeface="Verdana" panose="020B0604030504040204" pitchFamily="34" charset="0"/>
                <a:cs typeface="Verdana" panose="020B0604030504040204" pitchFamily="34" charset="0"/>
              </a:rPr>
              <a:t> amount should equal the </a:t>
            </a:r>
            <a:r>
              <a:rPr lang="en-GB" sz="1800" b="1" dirty="0">
                <a:effectLst/>
                <a:latin typeface="Verdana" panose="020B0604030504040204" pitchFamily="34" charset="0"/>
                <a:ea typeface="Verdana" panose="020B0604030504040204" pitchFamily="34" charset="0"/>
                <a:cs typeface="Verdana" panose="020B0604030504040204" pitchFamily="34" charset="0"/>
              </a:rPr>
              <a:t>Total capital and liabilities</a:t>
            </a:r>
            <a:r>
              <a:rPr lang="en-GB" sz="1800" dirty="0">
                <a:effectLst/>
                <a:latin typeface="Verdana" panose="020B0604030504040204" pitchFamily="34" charset="0"/>
                <a:ea typeface="Verdana" panose="020B0604030504040204" pitchFamily="34" charset="0"/>
                <a:cs typeface="Verdana" panose="020B0604030504040204" pitchFamily="34" charset="0"/>
              </a:rPr>
              <a:t> amount.</a:t>
            </a:r>
            <a:endParaRPr lang="en-GB" b="1" dirty="0"/>
          </a:p>
        </p:txBody>
      </p:sp>
      <p:sp>
        <p:nvSpPr>
          <p:cNvPr id="4" name="Slide Number Placeholder 3"/>
          <p:cNvSpPr>
            <a:spLocks noGrp="1"/>
          </p:cNvSpPr>
          <p:nvPr>
            <p:ph type="sldNum" sz="quarter" idx="5"/>
          </p:nvPr>
        </p:nvSpPr>
        <p:spPr/>
        <p:txBody>
          <a:bodyPr/>
          <a:lstStyle/>
          <a:p>
            <a:fld id="{4C251FE4-053D-DE46-A036-D8F940AE20D9}" type="slidenum">
              <a:rPr lang="en-US" smtClean="0"/>
              <a:t>17</a:t>
            </a:fld>
            <a:endParaRPr lang="en-US" dirty="0"/>
          </a:p>
        </p:txBody>
      </p:sp>
    </p:spTree>
    <p:extLst>
      <p:ext uri="{BB962C8B-B14F-4D97-AF65-F5344CB8AC3E}">
        <p14:creationId xmlns:p14="http://schemas.microsoft.com/office/powerpoint/2010/main" val="30304079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b="1" u="none" dirty="0"/>
              <a:t>Tutor guidance</a:t>
            </a:r>
          </a:p>
          <a:p>
            <a:endParaRPr lang="en-MY" b="1" u="none" dirty="0"/>
          </a:p>
          <a:p>
            <a:r>
              <a:rPr lang="en-MY" b="0" u="none" dirty="0"/>
              <a:t>Introduce the concept of the accounting equation to the students. This is a good source of exam questions</a:t>
            </a:r>
          </a:p>
          <a:p>
            <a:endParaRPr lang="en-MY" b="0" u="none" dirty="0"/>
          </a:p>
          <a:p>
            <a:r>
              <a:rPr lang="en-MY" b="1" u="none" dirty="0"/>
              <a:t>Narrative</a:t>
            </a:r>
          </a:p>
          <a:p>
            <a:endParaRPr lang="en-MY" b="1"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dirty="0">
                <a:solidFill>
                  <a:srgbClr val="000000"/>
                </a:solidFill>
                <a:effectLst/>
                <a:latin typeface="Verdana" panose="020B0604030504040204" pitchFamily="34" charset="0"/>
                <a:ea typeface="Verdana" panose="020B0604030504040204" pitchFamily="34" charset="0"/>
              </a:rPr>
              <a:t>The basic accounting statement is shown in the slide:</a:t>
            </a:r>
            <a:br>
              <a:rPr lang="en-GB" sz="1200" b="0" i="0" u="none" strike="noStrike" dirty="0">
                <a:solidFill>
                  <a:srgbClr val="000000"/>
                </a:solidFill>
                <a:effectLst/>
                <a:latin typeface="Verdana" panose="020B0604030504040204" pitchFamily="34" charset="0"/>
                <a:ea typeface="Verdana" panose="020B0604030504040204" pitchFamily="34" charset="0"/>
              </a:rPr>
            </a:br>
            <a:r>
              <a:rPr lang="en-GB" sz="1200" b="0" i="0" u="none" strike="noStrike" dirty="0">
                <a:solidFill>
                  <a:srgbClr val="000000"/>
                </a:solidFill>
                <a:effectLst/>
                <a:latin typeface="Verdana" panose="020B0604030504040204" pitchFamily="34" charset="0"/>
                <a:ea typeface="Verdana" panose="020B0604030504040204" pitchFamily="34" charset="0"/>
              </a:rPr>
              <a:t>Amount a business owns (Assets) - Amount a business owes (Liabilities) = Amount owed to the owners (Capital)</a:t>
            </a:r>
            <a:endParaRPr lang="en-GB" sz="1200" b="0" dirty="0">
              <a:effectLst/>
              <a:latin typeface="Verdana" panose="020B0604030504040204" pitchFamily="34" charset="0"/>
              <a:ea typeface="Verdana" panose="020B0604030504040204" pitchFamily="34" charset="0"/>
            </a:endParaRPr>
          </a:p>
          <a:p>
            <a:endParaRPr lang="en-MY" b="0" u="none" dirty="0"/>
          </a:p>
          <a:p>
            <a:r>
              <a:rPr lang="en-MY" b="0" u="none" dirty="0"/>
              <a:t>An alternative way of looking at this is to think about how a business gets funds to buy its assets. It either borrows the funds (liabilities) or the owners invest their funds into the business (Capital).  </a:t>
            </a:r>
          </a:p>
          <a:p>
            <a:endParaRPr lang="en-MY" b="0" u="none" dirty="0"/>
          </a:p>
          <a:p>
            <a:r>
              <a:rPr lang="en-MY" b="0" u="none" dirty="0"/>
              <a:t>If transactions have been recorded correctly, the accounting equation will always balance. </a:t>
            </a:r>
            <a:endParaRPr lang="en-MY" b="1" u="none" dirty="0"/>
          </a:p>
          <a:p>
            <a:endParaRPr lang="en-MY" b="0" u="none" dirty="0"/>
          </a:p>
          <a:p>
            <a:endParaRPr lang="en-MY" b="1" u="none" dirty="0"/>
          </a:p>
          <a:p>
            <a:endParaRPr lang="en-MY" b="0" u="none" dirty="0"/>
          </a:p>
          <a:p>
            <a:endParaRPr lang="en-MY" b="0" u="none" dirty="0"/>
          </a:p>
        </p:txBody>
      </p:sp>
      <p:sp>
        <p:nvSpPr>
          <p:cNvPr id="4" name="Slide Number Placeholder 3"/>
          <p:cNvSpPr>
            <a:spLocks noGrp="1"/>
          </p:cNvSpPr>
          <p:nvPr>
            <p:ph type="sldNum" sz="quarter" idx="5"/>
          </p:nvPr>
        </p:nvSpPr>
        <p:spPr/>
        <p:txBody>
          <a:bodyPr/>
          <a:lstStyle/>
          <a:p>
            <a:fld id="{A45EF796-767D-41E0-BBC0-01DEB4331936}" type="slidenum">
              <a:rPr lang="en-MY" smtClean="0"/>
              <a:t>18</a:t>
            </a:fld>
            <a:endParaRPr lang="en-MY"/>
          </a:p>
        </p:txBody>
      </p:sp>
    </p:spTree>
    <p:extLst>
      <p:ext uri="{BB962C8B-B14F-4D97-AF65-F5344CB8AC3E}">
        <p14:creationId xmlns:p14="http://schemas.microsoft.com/office/powerpoint/2010/main" val="23255844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Tutor Guidance</a:t>
            </a:r>
          </a:p>
          <a:p>
            <a:r>
              <a:rPr lang="en-GB" b="0" dirty="0"/>
              <a:t>Go through the structure of the Statement of Profit and Loss</a:t>
            </a:r>
          </a:p>
          <a:p>
            <a:endParaRPr lang="en-GB" b="0" dirty="0"/>
          </a:p>
          <a:p>
            <a:r>
              <a:rPr lang="en-GB" b="1" dirty="0"/>
              <a:t>Narrative</a:t>
            </a:r>
          </a:p>
          <a:p>
            <a:endParaRPr lang="en-GB" dirty="0"/>
          </a:p>
          <a:p>
            <a:pPr marL="342900" lvl="0" indent="-342900" algn="l">
              <a:spcAft>
                <a:spcPts val="600"/>
              </a:spcAft>
              <a:buClr>
                <a:srgbClr val="C80000"/>
              </a:buClr>
              <a:buSzPts val="1200"/>
              <a:buFont typeface="Symbol" panose="05050102010706020507" pitchFamily="18" charset="2"/>
              <a:buChar char=""/>
            </a:pPr>
            <a:r>
              <a:rPr lang="en-GB" sz="1800" b="1" dirty="0">
                <a:effectLst/>
                <a:latin typeface="Verdana" panose="020B0604030504040204" pitchFamily="34" charset="0"/>
                <a:ea typeface="Verdana" panose="020B0604030504040204" pitchFamily="34" charset="0"/>
                <a:cs typeface="Verdana" panose="020B0604030504040204" pitchFamily="34" charset="0"/>
              </a:rPr>
              <a:t>Title</a:t>
            </a:r>
            <a:r>
              <a:rPr lang="en-GB" sz="1800" dirty="0">
                <a:effectLst/>
                <a:latin typeface="Verdana" panose="020B0604030504040204" pitchFamily="34" charset="0"/>
                <a:ea typeface="Verdana" panose="020B0604030504040204" pitchFamily="34" charset="0"/>
                <a:cs typeface="Verdana" panose="020B0604030504040204" pitchFamily="34" charset="0"/>
              </a:rPr>
              <a:t> – The Statement of profit or loss reports the income and expenses for Sunrise Lighting's accounting period of 1 January 20X2 to 31 December 20X2.</a:t>
            </a:r>
          </a:p>
          <a:p>
            <a:pPr marL="342900" lvl="0" indent="-342900" algn="l">
              <a:spcAft>
                <a:spcPts val="600"/>
              </a:spcAft>
              <a:buClr>
                <a:srgbClr val="C80000"/>
              </a:buClr>
              <a:buSzPts val="1200"/>
              <a:buFont typeface="Symbol" panose="05050102010706020507" pitchFamily="18" charset="2"/>
              <a:buChar char=""/>
            </a:pPr>
            <a:r>
              <a:rPr lang="en-GB" sz="1800" b="1" dirty="0">
                <a:effectLst/>
                <a:latin typeface="Verdana" panose="020B0604030504040204" pitchFamily="34" charset="0"/>
                <a:ea typeface="Verdana" panose="020B0604030504040204" pitchFamily="34" charset="0"/>
                <a:cs typeface="Verdana" panose="020B0604030504040204" pitchFamily="34" charset="0"/>
              </a:rPr>
              <a:t>Sales</a:t>
            </a:r>
            <a:r>
              <a:rPr lang="en-GB" sz="1800" dirty="0">
                <a:effectLst/>
                <a:latin typeface="Verdana" panose="020B0604030504040204" pitchFamily="34" charset="0"/>
                <a:ea typeface="Verdana" panose="020B0604030504040204" pitchFamily="34" charset="0"/>
                <a:cs typeface="Verdana" panose="020B0604030504040204" pitchFamily="34" charset="0"/>
              </a:rPr>
              <a:t> – The income generated by Sunrise Lighting‘s normal trading activities. In the case of Sunrise Lighting, it is the selling of light fittings and lamps.</a:t>
            </a:r>
          </a:p>
          <a:p>
            <a:pPr marL="342900" lvl="0" indent="-342900" algn="l">
              <a:spcAft>
                <a:spcPts val="600"/>
              </a:spcAft>
              <a:buClr>
                <a:srgbClr val="C80000"/>
              </a:buClr>
              <a:buSzPts val="1200"/>
              <a:buFont typeface="Symbol" panose="05050102010706020507" pitchFamily="18" charset="2"/>
              <a:buChar char=""/>
            </a:pPr>
            <a:r>
              <a:rPr lang="en-GB" sz="1800" b="1" dirty="0">
                <a:effectLst/>
                <a:latin typeface="Verdana" panose="020B0604030504040204" pitchFamily="34" charset="0"/>
                <a:ea typeface="Verdana" panose="020B0604030504040204" pitchFamily="34" charset="0"/>
                <a:cs typeface="Verdana" panose="020B0604030504040204" pitchFamily="34" charset="0"/>
              </a:rPr>
              <a:t>Cost of Goods Sold</a:t>
            </a:r>
            <a:r>
              <a:rPr lang="en-GB" sz="1800" dirty="0">
                <a:effectLst/>
                <a:latin typeface="Verdana" panose="020B0604030504040204" pitchFamily="34" charset="0"/>
                <a:ea typeface="Verdana" panose="020B0604030504040204" pitchFamily="34" charset="0"/>
                <a:cs typeface="Verdana" panose="020B0604030504040204" pitchFamily="34" charset="0"/>
              </a:rPr>
              <a:t> – This is the cost of goods purchased by Sunrise Lighting and sold during the year.</a:t>
            </a:r>
          </a:p>
          <a:p>
            <a:pPr marL="342900" lvl="0" indent="-342900" algn="l">
              <a:spcAft>
                <a:spcPts val="600"/>
              </a:spcAft>
              <a:buClr>
                <a:srgbClr val="C80000"/>
              </a:buClr>
              <a:buSzPts val="1200"/>
              <a:buFont typeface="Symbol" panose="05050102010706020507" pitchFamily="18" charset="2"/>
              <a:buChar char=""/>
            </a:pPr>
            <a:r>
              <a:rPr lang="en-GB" sz="1800" b="1" dirty="0">
                <a:effectLst/>
                <a:latin typeface="Verdana" panose="020B0604030504040204" pitchFamily="34" charset="0"/>
                <a:ea typeface="Verdana" panose="020B0604030504040204" pitchFamily="34" charset="0"/>
                <a:cs typeface="Verdana" panose="020B0604030504040204" pitchFamily="34" charset="0"/>
              </a:rPr>
              <a:t>Gross Profit</a:t>
            </a:r>
            <a:r>
              <a:rPr lang="en-GB" sz="1800" dirty="0">
                <a:effectLst/>
                <a:latin typeface="Verdana" panose="020B0604030504040204" pitchFamily="34" charset="0"/>
                <a:ea typeface="Verdana" panose="020B0604030504040204" pitchFamily="34" charset="0"/>
                <a:cs typeface="Verdana" panose="020B0604030504040204" pitchFamily="34" charset="0"/>
              </a:rPr>
              <a:t> –the difference between Sunrise Lighting’s sales and the cost of goods sold.</a:t>
            </a:r>
          </a:p>
          <a:p>
            <a:pPr marL="342900" lvl="0" indent="-342900" algn="l">
              <a:spcAft>
                <a:spcPts val="600"/>
              </a:spcAft>
              <a:buClr>
                <a:srgbClr val="C80000"/>
              </a:buClr>
              <a:buSzPts val="1200"/>
              <a:buFont typeface="Symbol" panose="05050102010706020507" pitchFamily="18" charset="2"/>
              <a:buChar char=""/>
            </a:pPr>
            <a:r>
              <a:rPr lang="en-GB" sz="1800" b="1" dirty="0">
                <a:effectLst/>
                <a:latin typeface="Verdana" panose="020B0604030504040204" pitchFamily="34" charset="0"/>
                <a:ea typeface="Verdana" panose="020B0604030504040204" pitchFamily="34" charset="0"/>
                <a:cs typeface="Verdana" panose="020B0604030504040204" pitchFamily="34" charset="0"/>
              </a:rPr>
              <a:t>Operating Expenses</a:t>
            </a:r>
            <a:r>
              <a:rPr lang="en-GB" sz="1800" dirty="0">
                <a:effectLst/>
                <a:latin typeface="Verdana" panose="020B0604030504040204" pitchFamily="34" charset="0"/>
                <a:ea typeface="Verdana" panose="020B0604030504040204" pitchFamily="34" charset="0"/>
                <a:cs typeface="Verdana" panose="020B0604030504040204" pitchFamily="34" charset="0"/>
              </a:rPr>
              <a:t> – These are costs incurred in the day-to-day running of the business.</a:t>
            </a:r>
          </a:p>
          <a:p>
            <a:pPr marL="342900" lvl="0" indent="-342900" algn="l">
              <a:spcAft>
                <a:spcPts val="600"/>
              </a:spcAft>
              <a:buClr>
                <a:srgbClr val="C80000"/>
              </a:buClr>
              <a:buSzPts val="1200"/>
              <a:buFont typeface="Symbol" panose="05050102010706020507" pitchFamily="18" charset="2"/>
              <a:buChar char=""/>
            </a:pPr>
            <a:r>
              <a:rPr lang="en-GB" sz="1800" b="1" dirty="0">
                <a:effectLst/>
                <a:latin typeface="Verdana" panose="020B0604030504040204" pitchFamily="34" charset="0"/>
                <a:ea typeface="Verdana" panose="020B0604030504040204" pitchFamily="34" charset="0"/>
                <a:cs typeface="Verdana" panose="020B0604030504040204" pitchFamily="34" charset="0"/>
              </a:rPr>
              <a:t>Interest Expenses</a:t>
            </a:r>
            <a:r>
              <a:rPr lang="en-GB" sz="1800" dirty="0">
                <a:effectLst/>
                <a:latin typeface="Verdana" panose="020B0604030504040204" pitchFamily="34" charset="0"/>
                <a:ea typeface="Verdana" panose="020B0604030504040204" pitchFamily="34" charset="0"/>
                <a:cs typeface="Verdana" panose="020B0604030504040204" pitchFamily="34" charset="0"/>
              </a:rPr>
              <a:t> – A business may incur interest charges on bank overdrafts, loans, or external borrowings.</a:t>
            </a:r>
          </a:p>
          <a:p>
            <a:pPr marL="342900" lvl="0" indent="-342900" algn="l">
              <a:spcAft>
                <a:spcPts val="600"/>
              </a:spcAft>
              <a:buClr>
                <a:srgbClr val="C80000"/>
              </a:buClr>
              <a:buSzPts val="1200"/>
              <a:buFont typeface="Symbol" panose="05050102010706020507" pitchFamily="18" charset="2"/>
              <a:buChar char=""/>
            </a:pPr>
            <a:r>
              <a:rPr lang="en-GB" sz="1800" b="1" dirty="0">
                <a:effectLst/>
                <a:latin typeface="Verdana" panose="020B0604030504040204" pitchFamily="34" charset="0"/>
                <a:ea typeface="Verdana" panose="020B0604030504040204" pitchFamily="34" charset="0"/>
                <a:cs typeface="Verdana" panose="020B0604030504040204" pitchFamily="34" charset="0"/>
              </a:rPr>
              <a:t>Profit</a:t>
            </a:r>
            <a:r>
              <a:rPr lang="en-GB" sz="1800" dirty="0">
                <a:effectLst/>
                <a:latin typeface="Verdana" panose="020B0604030504040204" pitchFamily="34" charset="0"/>
                <a:ea typeface="Verdana" panose="020B0604030504040204" pitchFamily="34" charset="0"/>
                <a:cs typeface="Verdana" panose="020B0604030504040204" pitchFamily="34" charset="0"/>
              </a:rPr>
              <a:t> – is the excess of income after all business expenses have been paid. The Profit amount is transferred to the 'Profit for the Year' section of the Statement of Financial Position, thus increasing capital. </a:t>
            </a:r>
          </a:p>
          <a:p>
            <a:pPr marL="342900" lvl="0" indent="-342900" algn="l">
              <a:spcAft>
                <a:spcPts val="600"/>
              </a:spcAft>
              <a:buClr>
                <a:srgbClr val="C80000"/>
              </a:buClr>
              <a:buSzPts val="1200"/>
              <a:buFont typeface="Symbol" panose="05050102010706020507" pitchFamily="18" charset="2"/>
              <a:buChar char=""/>
            </a:pPr>
            <a:endParaRPr lang="en-GB" sz="1800" dirty="0">
              <a:effectLst/>
              <a:latin typeface="Verdana" panose="020B0604030504040204" pitchFamily="34" charset="0"/>
              <a:ea typeface="Verdana" panose="020B0604030504040204" pitchFamily="34" charset="0"/>
              <a:cs typeface="Verdana" panose="020B0604030504040204" pitchFamily="34" charset="0"/>
            </a:endParaRPr>
          </a:p>
          <a:p>
            <a:endParaRPr lang="en-GB" dirty="0"/>
          </a:p>
        </p:txBody>
      </p:sp>
      <p:sp>
        <p:nvSpPr>
          <p:cNvPr id="4" name="Slide Number Placeholder 3"/>
          <p:cNvSpPr>
            <a:spLocks noGrp="1"/>
          </p:cNvSpPr>
          <p:nvPr>
            <p:ph type="sldNum" sz="quarter" idx="5"/>
          </p:nvPr>
        </p:nvSpPr>
        <p:spPr/>
        <p:txBody>
          <a:bodyPr/>
          <a:lstStyle/>
          <a:p>
            <a:fld id="{4C251FE4-053D-DE46-A036-D8F940AE20D9}" type="slidenum">
              <a:rPr lang="en-US" smtClean="0"/>
              <a:t>19</a:t>
            </a:fld>
            <a:endParaRPr lang="en-US" dirty="0"/>
          </a:p>
        </p:txBody>
      </p:sp>
    </p:spTree>
    <p:extLst>
      <p:ext uri="{BB962C8B-B14F-4D97-AF65-F5344CB8AC3E}">
        <p14:creationId xmlns:p14="http://schemas.microsoft.com/office/powerpoint/2010/main" val="34379562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b="1" dirty="0">
                <a:effectLst/>
                <a:latin typeface="Helvetica Neue" panose="02000503000000020004" pitchFamily="2" charset="0"/>
              </a:rPr>
              <a:t>Tutor guidance</a:t>
            </a:r>
          </a:p>
          <a:p>
            <a:r>
              <a:rPr lang="en-SG" b="1" dirty="0"/>
              <a:t>Income</a:t>
            </a:r>
          </a:p>
          <a:p>
            <a:pPr marL="342900" marR="0" lvl="0" indent="-342900">
              <a:spcBef>
                <a:spcPts val="0"/>
              </a:spcBef>
              <a:spcAft>
                <a:spcPts val="1800"/>
              </a:spcAft>
              <a:buClr>
                <a:srgbClr val="C80000"/>
              </a:buClr>
              <a:buSzPct val="120000"/>
              <a:buFont typeface="Symbol" panose="05050102010706020507" pitchFamily="18" charset="2"/>
              <a:buChar char=""/>
            </a:pPr>
            <a:r>
              <a:rPr lang="en-GB" sz="1200" dirty="0">
                <a:effectLst/>
                <a:latin typeface="Verdana" panose="020B0604030504040204" pitchFamily="34" charset="0"/>
                <a:ea typeface="Verdana" panose="020B0604030504040204" pitchFamily="34" charset="0"/>
                <a:cs typeface="Verdana" panose="020B0604030504040204" pitchFamily="34" charset="0"/>
              </a:rPr>
              <a:t>Sunrise Lighting is a business that sells light fittings and lamps. Income derived from its normal trading activities  (selling light fittings and lamps) is categorised as </a:t>
            </a:r>
            <a:r>
              <a:rPr lang="en-GB" sz="1200" b="1" dirty="0">
                <a:effectLst/>
                <a:latin typeface="Verdana" panose="020B0604030504040204" pitchFamily="34" charset="0"/>
                <a:ea typeface="Verdana" panose="020B0604030504040204" pitchFamily="34" charset="0"/>
                <a:cs typeface="Verdana" panose="020B0604030504040204" pitchFamily="34" charset="0"/>
              </a:rPr>
              <a:t>sales</a:t>
            </a:r>
            <a:r>
              <a:rPr lang="en-GB" sz="1200" dirty="0">
                <a:effectLst/>
                <a:latin typeface="Verdana" panose="020B0604030504040204" pitchFamily="34" charset="0"/>
                <a:ea typeface="Verdana" panose="020B0604030504040204" pitchFamily="34" charset="0"/>
                <a:cs typeface="Verdana" panose="020B0604030504040204" pitchFamily="34" charset="0"/>
              </a:rPr>
              <a:t>. </a:t>
            </a:r>
            <a:endParaRPr lang="en-AU" sz="1200" dirty="0">
              <a:effectLst/>
              <a:latin typeface="Verdana" panose="020B0604030504040204" pitchFamily="34" charset="0"/>
              <a:ea typeface="Verdana" panose="020B0604030504040204" pitchFamily="34" charset="0"/>
              <a:cs typeface="Verdana" panose="020B0604030504040204" pitchFamily="34" charset="0"/>
            </a:endParaRPr>
          </a:p>
          <a:p>
            <a:pPr marL="342900" marR="0" lvl="0" indent="-342900">
              <a:spcBef>
                <a:spcPts val="0"/>
              </a:spcBef>
              <a:spcAft>
                <a:spcPts val="1800"/>
              </a:spcAft>
              <a:buClr>
                <a:srgbClr val="C80000"/>
              </a:buClr>
              <a:buSzPct val="120000"/>
              <a:buFont typeface="Symbol" panose="05050102010706020507" pitchFamily="18" charset="2"/>
              <a:buChar char=""/>
            </a:pPr>
            <a:r>
              <a:rPr lang="en-GB" sz="1200" b="1" dirty="0">
                <a:effectLst/>
                <a:latin typeface="Verdana" panose="020B0604030504040204" pitchFamily="34" charset="0"/>
                <a:ea typeface="Verdana" panose="020B0604030504040204" pitchFamily="34" charset="0"/>
                <a:cs typeface="Verdana" panose="020B0604030504040204" pitchFamily="34" charset="0"/>
              </a:rPr>
              <a:t>Other income</a:t>
            </a:r>
            <a:r>
              <a:rPr lang="en-GB" sz="1200" dirty="0">
                <a:effectLst/>
                <a:latin typeface="Verdana" panose="020B0604030504040204" pitchFamily="34" charset="0"/>
                <a:ea typeface="Verdana" panose="020B0604030504040204" pitchFamily="34" charset="0"/>
                <a:cs typeface="Verdana" panose="020B0604030504040204" pitchFamily="34" charset="0"/>
              </a:rPr>
              <a:t> of Sunrise Lighting could be rental income (from space the business does not use) or interest received on bank deposits.</a:t>
            </a:r>
          </a:p>
          <a:p>
            <a:pPr marL="0" marR="0">
              <a:spcBef>
                <a:spcPts val="0"/>
              </a:spcBef>
              <a:spcAft>
                <a:spcPts val="1800"/>
              </a:spcAft>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An expense is the day-to-day running cost incurred by the business.</a:t>
            </a:r>
            <a:endParaRPr lang="en-AU" sz="1200" dirty="0">
              <a:effectLst/>
              <a:latin typeface="Verdana" panose="020B0604030504040204" pitchFamily="34" charset="0"/>
              <a:ea typeface="Verdana" panose="020B0604030504040204" pitchFamily="34" charset="0"/>
              <a:cs typeface="Verdana" panose="020B0604030504040204" pitchFamily="34" charset="0"/>
            </a:endParaRPr>
          </a:p>
          <a:p>
            <a:pPr>
              <a:spcAft>
                <a:spcPts val="1800"/>
              </a:spcAft>
            </a:pPr>
            <a:r>
              <a:rPr lang="en-GB" sz="1200" dirty="0">
                <a:effectLst/>
                <a:latin typeface="Verdana" panose="020B0604030504040204" pitchFamily="34" charset="0"/>
                <a:ea typeface="Verdana" panose="020B0604030504040204" pitchFamily="34" charset="0"/>
                <a:cs typeface="Verdana" panose="020B0604030504040204" pitchFamily="34" charset="0"/>
              </a:rPr>
              <a:t>Expenses can include electricity, rent, salaries, and interest paid. Expenses are reflected in the Statement of Profit or Loss.</a:t>
            </a:r>
            <a:endParaRPr lang="en-AU" sz="1200" dirty="0"/>
          </a:p>
          <a:p>
            <a:pPr marL="342900" marR="0" lvl="0" indent="-342900">
              <a:spcBef>
                <a:spcPts val="0"/>
              </a:spcBef>
              <a:spcAft>
                <a:spcPts val="1800"/>
              </a:spcAft>
              <a:buClr>
                <a:srgbClr val="C80000"/>
              </a:buClr>
              <a:buSzPct val="120000"/>
              <a:buFont typeface="Symbol" panose="05050102010706020507" pitchFamily="18" charset="2"/>
              <a:buChar char=""/>
            </a:pPr>
            <a:endParaRPr lang="en-AU" sz="1200" dirty="0">
              <a:effectLst/>
              <a:latin typeface="Verdana" panose="020B0604030504040204" pitchFamily="34" charset="0"/>
              <a:ea typeface="Verdana" panose="020B0604030504040204" pitchFamily="34" charset="0"/>
              <a:cs typeface="Verdana" panose="020B0604030504040204" pitchFamily="34" charset="0"/>
            </a:endParaRPr>
          </a:p>
          <a:p>
            <a:endParaRPr lang="en-SG" dirty="0"/>
          </a:p>
        </p:txBody>
      </p:sp>
      <p:sp>
        <p:nvSpPr>
          <p:cNvPr id="4" name="Slide Number Placeholder 3"/>
          <p:cNvSpPr>
            <a:spLocks noGrp="1"/>
          </p:cNvSpPr>
          <p:nvPr>
            <p:ph type="sldNum" sz="quarter" idx="5"/>
          </p:nvPr>
        </p:nvSpPr>
        <p:spPr/>
        <p:txBody>
          <a:bodyPr/>
          <a:lstStyle/>
          <a:p>
            <a:fld id="{4C251FE4-053D-DE46-A036-D8F940AE20D9}" type="slidenum">
              <a:rPr lang="en-US" smtClean="0"/>
              <a:t>20</a:t>
            </a:fld>
            <a:endParaRPr lang="en-US" dirty="0"/>
          </a:p>
        </p:txBody>
      </p:sp>
    </p:spTree>
    <p:extLst>
      <p:ext uri="{BB962C8B-B14F-4D97-AF65-F5344CB8AC3E}">
        <p14:creationId xmlns:p14="http://schemas.microsoft.com/office/powerpoint/2010/main" val="41182406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b="1" u="none" dirty="0"/>
              <a:t>Tutor guidance</a:t>
            </a:r>
          </a:p>
          <a:p>
            <a:endParaRPr lang="en-MY" b="0" u="none" dirty="0"/>
          </a:p>
          <a:p>
            <a:r>
              <a:rPr lang="en-MY" b="0" u="none" dirty="0"/>
              <a:t>While these definitions are a little dry, try to liven up the discussion by quizzing the students on things that may or may not meet the definitions. </a:t>
            </a:r>
          </a:p>
          <a:p>
            <a:endParaRPr lang="en-MY" b="0"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MY" b="1" u="none" dirty="0"/>
              <a:t>Narrative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b="1"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MY" b="0" u="none" dirty="0"/>
              <a:t>These definitions come from the IFRS Conceptual Framework, which sets of the elements of financial statements. </a:t>
            </a:r>
          </a:p>
          <a:p>
            <a:pPr marL="0" marR="0" lvl="0" indent="0" algn="l" defTabSz="914400" rtl="0" eaLnBrk="1" fontAlgn="auto" latinLnBrk="0" hangingPunct="1">
              <a:lnSpc>
                <a:spcPct val="100000"/>
              </a:lnSpc>
              <a:spcBef>
                <a:spcPts val="0"/>
              </a:spcBef>
              <a:spcAft>
                <a:spcPts val="0"/>
              </a:spcAft>
              <a:buClrTx/>
              <a:buSzTx/>
              <a:buFontTx/>
              <a:buNone/>
              <a:tabLst/>
              <a:defRPr/>
            </a:pPr>
            <a:r>
              <a:rPr lang="en-MY" b="0" u="none" dirty="0"/>
              <a:t>While most people would be able to identify an asset or a liability there are situations when it might not be certain whether something is one of these, which is why definitions are needed.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b="0"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MY" b="0" u="none" dirty="0"/>
              <a:t>Starting with asset: An economic resource is a right that has the potential to produce economic benefits – such as generating sales or income. In order to qualify as an asset, the economic resource must be controlled by the entity. It is not necessary for the business to own the asset legally – so for example, an asset that is leased may be controlled by the entity, but may be legally owned by the lessor.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b="0"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MY" b="0" u="none" dirty="0"/>
              <a:t>Can you think of other example of assets? Why are they assets?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b="0"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MY" b="0" u="none" dirty="0"/>
              <a:t>Liabilities: A present obligation – means that the entity has no practical ability to avoid the liability. It may be legal, but does not have to be. For example, a promise to give all staff a bonus might not be legally binding, but if the business does not honour this, staff may take industrial action. The obligation has to be a result of past events – so liabilities relating to future decisions (e.g. fines that may be incurred due to future actions) would not be recognised as a liability, since there is no present obligation.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b="0"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MY" b="0" u="none" dirty="0"/>
              <a:t>Capital is the difference between the assets and liabilities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b="0"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MY" b="0" u="none" dirty="0"/>
              <a:t> </a:t>
            </a:r>
          </a:p>
          <a:p>
            <a:endParaRPr lang="en-MY" b="0" u="none" dirty="0"/>
          </a:p>
          <a:p>
            <a:endParaRPr lang="en-MY" b="1" u="none" dirty="0"/>
          </a:p>
          <a:p>
            <a:endParaRPr lang="en-MY" b="1" u="none" dirty="0"/>
          </a:p>
          <a:p>
            <a:endParaRPr lang="en-MY" b="1" u="none" dirty="0"/>
          </a:p>
          <a:p>
            <a:endParaRPr lang="en-MY" b="0" u="none" dirty="0"/>
          </a:p>
          <a:p>
            <a:endParaRPr lang="en-MY" b="1" u="none" dirty="0"/>
          </a:p>
          <a:p>
            <a:endParaRPr lang="en-MY" b="0" u="none" dirty="0"/>
          </a:p>
          <a:p>
            <a:endParaRPr lang="en-MY" b="0" u="none" dirty="0"/>
          </a:p>
        </p:txBody>
      </p:sp>
      <p:sp>
        <p:nvSpPr>
          <p:cNvPr id="4" name="Slide Number Placeholder 3"/>
          <p:cNvSpPr>
            <a:spLocks noGrp="1"/>
          </p:cNvSpPr>
          <p:nvPr>
            <p:ph type="sldNum" sz="quarter" idx="5"/>
          </p:nvPr>
        </p:nvSpPr>
        <p:spPr/>
        <p:txBody>
          <a:bodyPr/>
          <a:lstStyle/>
          <a:p>
            <a:fld id="{A45EF796-767D-41E0-BBC0-01DEB4331936}" type="slidenum">
              <a:rPr lang="en-MY" smtClean="0"/>
              <a:t>21</a:t>
            </a:fld>
            <a:endParaRPr lang="en-MY" dirty="0"/>
          </a:p>
        </p:txBody>
      </p:sp>
    </p:spTree>
    <p:extLst>
      <p:ext uri="{BB962C8B-B14F-4D97-AF65-F5344CB8AC3E}">
        <p14:creationId xmlns:p14="http://schemas.microsoft.com/office/powerpoint/2010/main" val="23504923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b="1" u="none" dirty="0"/>
              <a:t>Tutor guidance</a:t>
            </a:r>
          </a:p>
          <a:p>
            <a:endParaRPr lang="en-MY" b="0" u="none" dirty="0"/>
          </a:p>
          <a:p>
            <a:r>
              <a:rPr lang="en-MY" b="0" u="none" dirty="0"/>
              <a:t>Explain the difference between current and non-current assets, using the slide to give structure to your discussion. </a:t>
            </a:r>
          </a:p>
          <a:p>
            <a:endParaRPr lang="en-MY" b="0"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MY" b="1" u="none" dirty="0"/>
              <a:t>Narrative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b="1"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 </a:t>
            </a:r>
            <a:r>
              <a:rPr lang="en-GB" b="1" dirty="0"/>
              <a:t>current asset</a:t>
            </a:r>
            <a:r>
              <a:rPr lang="en-GB" dirty="0"/>
              <a:t> is any asset that is expected to be converted into cash, sold, or consumed within one year or within the company's normal operating cycle, whichever is longer. The most common ones are inventory, trade receivables and cash.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u="none" dirty="0"/>
              <a:t>A </a:t>
            </a:r>
            <a:r>
              <a:rPr lang="en-GB" b="1" u="none" dirty="0"/>
              <a:t>non-current asset </a:t>
            </a:r>
            <a:r>
              <a:rPr lang="en-GB" b="0" u="none" dirty="0"/>
              <a:t>is an asset that is expected to be used by the business over more than one year. </a:t>
            </a:r>
            <a:endParaRPr lang="en-MY" b="0" u="none" dirty="0"/>
          </a:p>
        </p:txBody>
      </p:sp>
      <p:sp>
        <p:nvSpPr>
          <p:cNvPr id="4" name="Slide Number Placeholder 3"/>
          <p:cNvSpPr>
            <a:spLocks noGrp="1"/>
          </p:cNvSpPr>
          <p:nvPr>
            <p:ph type="sldNum" sz="quarter" idx="5"/>
          </p:nvPr>
        </p:nvSpPr>
        <p:spPr/>
        <p:txBody>
          <a:bodyPr/>
          <a:lstStyle/>
          <a:p>
            <a:fld id="{A45EF796-767D-41E0-BBC0-01DEB4331936}" type="slidenum">
              <a:rPr lang="en-MY" smtClean="0"/>
              <a:t>22</a:t>
            </a:fld>
            <a:endParaRPr lang="en-MY" dirty="0"/>
          </a:p>
        </p:txBody>
      </p:sp>
    </p:spTree>
    <p:extLst>
      <p:ext uri="{BB962C8B-B14F-4D97-AF65-F5344CB8AC3E}">
        <p14:creationId xmlns:p14="http://schemas.microsoft.com/office/powerpoint/2010/main" val="20108370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b="1" u="none" dirty="0"/>
              <a:t>Tutor guidance</a:t>
            </a:r>
          </a:p>
          <a:p>
            <a:endParaRPr lang="en-MY" b="0" u="none" dirty="0"/>
          </a:p>
          <a:p>
            <a:r>
              <a:rPr lang="en-MY" b="0" u="none" dirty="0"/>
              <a:t>Explain the difference between current and non-current liabilities, using the slide to give structure to your discussion. </a:t>
            </a:r>
          </a:p>
          <a:p>
            <a:endParaRPr lang="en-MY" b="0"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MY" b="1" u="none" dirty="0"/>
              <a:t>Narrative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b="1"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 </a:t>
            </a:r>
            <a:r>
              <a:rPr lang="en-GB" b="1" dirty="0"/>
              <a:t>current liability</a:t>
            </a:r>
            <a:r>
              <a:rPr lang="en-GB" dirty="0"/>
              <a:t> is essentially a liability that will be settled within one year. It is usually part of the operating cycle – for example, trade payables are where goods are acquired from suppliers on credit but must be paid within a relatively short period of time (one or two months).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u="none" dirty="0"/>
              <a:t>A </a:t>
            </a:r>
            <a:r>
              <a:rPr lang="en-GB" b="1" u="none" dirty="0"/>
              <a:t>non-current liability </a:t>
            </a:r>
            <a:r>
              <a:rPr lang="en-GB" b="0" u="none" dirty="0"/>
              <a:t>is a liability that will be settled by more than one year. Examples include bank loans where the date for repayment is more than twelve months from the reporting date.</a:t>
            </a:r>
            <a:endParaRPr lang="en-MY" b="0" u="none" dirty="0"/>
          </a:p>
          <a:p>
            <a:endParaRPr lang="en-GB" dirty="0"/>
          </a:p>
        </p:txBody>
      </p:sp>
      <p:sp>
        <p:nvSpPr>
          <p:cNvPr id="4" name="Slide Number Placeholder 3"/>
          <p:cNvSpPr>
            <a:spLocks noGrp="1"/>
          </p:cNvSpPr>
          <p:nvPr>
            <p:ph type="sldNum" sz="quarter" idx="5"/>
          </p:nvPr>
        </p:nvSpPr>
        <p:spPr/>
        <p:txBody>
          <a:bodyPr/>
          <a:lstStyle/>
          <a:p>
            <a:fld id="{A45EF796-767D-41E0-BBC0-01DEB4331936}" type="slidenum">
              <a:rPr lang="en-MY" smtClean="0"/>
              <a:t>23</a:t>
            </a:fld>
            <a:endParaRPr lang="en-MY" dirty="0"/>
          </a:p>
        </p:txBody>
      </p:sp>
    </p:spTree>
    <p:extLst>
      <p:ext uri="{BB962C8B-B14F-4D97-AF65-F5344CB8AC3E}">
        <p14:creationId xmlns:p14="http://schemas.microsoft.com/office/powerpoint/2010/main" val="13887412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b="1" u="none" dirty="0"/>
              <a:t>Tutor guidance</a:t>
            </a:r>
          </a:p>
          <a:p>
            <a:r>
              <a:rPr lang="en-MY" b="0" u="none" dirty="0"/>
              <a:t>An opportunity for students to demonstrate their understanding of the difference between current and non-current assets. </a:t>
            </a:r>
          </a:p>
          <a:p>
            <a:endParaRPr lang="en-GB" dirty="0"/>
          </a:p>
        </p:txBody>
      </p:sp>
      <p:sp>
        <p:nvSpPr>
          <p:cNvPr id="4" name="Slide Number Placeholder 3"/>
          <p:cNvSpPr>
            <a:spLocks noGrp="1"/>
          </p:cNvSpPr>
          <p:nvPr>
            <p:ph type="sldNum" sz="quarter" idx="5"/>
          </p:nvPr>
        </p:nvSpPr>
        <p:spPr/>
        <p:txBody>
          <a:bodyPr/>
          <a:lstStyle/>
          <a:p>
            <a:fld id="{A45EF796-767D-41E0-BBC0-01DEB4331936}" type="slidenum">
              <a:rPr lang="en-MY" smtClean="0"/>
              <a:t>24</a:t>
            </a:fld>
            <a:endParaRPr lang="en-MY" dirty="0"/>
          </a:p>
        </p:txBody>
      </p:sp>
    </p:spTree>
    <p:extLst>
      <p:ext uri="{BB962C8B-B14F-4D97-AF65-F5344CB8AC3E}">
        <p14:creationId xmlns:p14="http://schemas.microsoft.com/office/powerpoint/2010/main" val="15711224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b="1" u="none" dirty="0"/>
              <a:t>Tutor guidance</a:t>
            </a:r>
          </a:p>
          <a:p>
            <a:r>
              <a:rPr lang="en-MY" b="0" u="none" dirty="0"/>
              <a:t>If students struggle to demonstrate their understanding of the difference between current and non-current assets, give them some further examples. </a:t>
            </a:r>
          </a:p>
          <a:p>
            <a:endParaRPr lang="en-GB" dirty="0"/>
          </a:p>
        </p:txBody>
      </p:sp>
      <p:sp>
        <p:nvSpPr>
          <p:cNvPr id="4" name="Slide Number Placeholder 3"/>
          <p:cNvSpPr>
            <a:spLocks noGrp="1"/>
          </p:cNvSpPr>
          <p:nvPr>
            <p:ph type="sldNum" sz="quarter" idx="5"/>
          </p:nvPr>
        </p:nvSpPr>
        <p:spPr/>
        <p:txBody>
          <a:bodyPr/>
          <a:lstStyle/>
          <a:p>
            <a:fld id="{A45EF796-767D-41E0-BBC0-01DEB4331936}" type="slidenum">
              <a:rPr lang="en-MY" smtClean="0"/>
              <a:t>25</a:t>
            </a:fld>
            <a:endParaRPr lang="en-MY" dirty="0"/>
          </a:p>
        </p:txBody>
      </p:sp>
    </p:spTree>
    <p:extLst>
      <p:ext uri="{BB962C8B-B14F-4D97-AF65-F5344CB8AC3E}">
        <p14:creationId xmlns:p14="http://schemas.microsoft.com/office/powerpoint/2010/main" val="26273410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b="1" dirty="0">
                <a:effectLst/>
                <a:latin typeface="Helvetica Neue" panose="02000503000000020004" pitchFamily="2" charset="0"/>
              </a:rPr>
              <a:t>Tutor guidance</a:t>
            </a:r>
          </a:p>
          <a:p>
            <a:r>
              <a:rPr lang="en-SG" dirty="0">
                <a:effectLst/>
                <a:latin typeface="Helvetica Neue" panose="02000503000000020004" pitchFamily="2" charset="0"/>
              </a:rPr>
              <a:t>Elaborate that all businesses need financing to operate. This financing comes from investments (capital from equity investors) or debts (bank loans).</a:t>
            </a:r>
          </a:p>
          <a:p>
            <a:endParaRPr lang="en-SG" dirty="0">
              <a:effectLst/>
              <a:latin typeface="Helvetica Neue" panose="02000503000000020004" pitchFamily="2" charset="0"/>
            </a:endParaRPr>
          </a:p>
          <a:p>
            <a:r>
              <a:rPr lang="en-SG" b="1" dirty="0">
                <a:effectLst/>
                <a:latin typeface="Helvetica Neue" panose="02000503000000020004" pitchFamily="2" charset="0"/>
              </a:rPr>
              <a:t>Narrative</a:t>
            </a:r>
          </a:p>
          <a:p>
            <a:pPr marL="228600" marR="0">
              <a:spcBef>
                <a:spcPts val="0"/>
              </a:spcBef>
              <a:spcAft>
                <a:spcPts val="1800"/>
              </a:spcAft>
            </a:pPr>
            <a:endParaRPr lang="en-AU" sz="1200" dirty="0">
              <a:effectLst/>
              <a:latin typeface="Verdana" panose="020B0604030504040204" pitchFamily="34" charset="0"/>
              <a:ea typeface="Times New Roman" panose="02020603050405020304" pitchFamily="18" charset="0"/>
              <a:cs typeface="Times New Roman" panose="02020603050405020304" pitchFamily="18" charset="0"/>
            </a:endParaRPr>
          </a:p>
          <a:p>
            <a:pPr marL="228600" marR="0">
              <a:spcBef>
                <a:spcPts val="0"/>
              </a:spcBef>
              <a:spcAft>
                <a:spcPts val="1800"/>
              </a:spcAft>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Unlike other types of finance, </a:t>
            </a:r>
            <a:r>
              <a:rPr lang="en-GB" sz="1200" b="1" dirty="0">
                <a:effectLst/>
                <a:latin typeface="Verdana" panose="020B0604030504040204" pitchFamily="34" charset="0"/>
                <a:ea typeface="Times New Roman" panose="02020603050405020304" pitchFamily="18" charset="0"/>
                <a:cs typeface="Times New Roman" panose="02020603050405020304" pitchFamily="18" charset="0"/>
              </a:rPr>
              <a:t>capital from owners </a:t>
            </a: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has no fixed repayment date and does not incur interest costs, unlike a bank loan.</a:t>
            </a:r>
            <a:endParaRPr lang="en-SG" dirty="0">
              <a:effectLst/>
              <a:latin typeface="Helvetica Neue" panose="02000503000000020004" pitchFamily="2" charset="0"/>
            </a:endParaRPr>
          </a:p>
          <a:p>
            <a:endParaRPr lang="en-SG" dirty="0">
              <a:effectLst/>
              <a:latin typeface="Helvetica Neue" panose="02000503000000020004" pitchFamily="2" charset="0"/>
            </a:endParaRPr>
          </a:p>
          <a:p>
            <a:pPr marL="228600" marR="0">
              <a:spcBef>
                <a:spcPts val="0"/>
              </a:spcBef>
              <a:spcAft>
                <a:spcPts val="1800"/>
              </a:spcAft>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Banks may offer a business an </a:t>
            </a:r>
            <a:r>
              <a:rPr lang="en-GB" sz="1200" b="1" dirty="0">
                <a:effectLst/>
                <a:latin typeface="Verdana" panose="020B0604030504040204" pitchFamily="34" charset="0"/>
                <a:ea typeface="Times New Roman" panose="02020603050405020304" pitchFamily="18" charset="0"/>
                <a:cs typeface="Times New Roman" panose="02020603050405020304" pitchFamily="18" charset="0"/>
              </a:rPr>
              <a:t>overdraft facility </a:t>
            </a: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with a fixed limit, which is usually reviewed annually. A bank overdraft is an expensive form of finance as it carries a higher interest rate than other longer-term finance options, such as bank loans. </a:t>
            </a:r>
            <a:endParaRPr lang="en-AU" sz="1200" dirty="0">
              <a:effectLst/>
              <a:latin typeface="Verdana" panose="020B0604030504040204" pitchFamily="34" charset="0"/>
              <a:ea typeface="Times New Roman" panose="02020603050405020304" pitchFamily="18" charset="0"/>
              <a:cs typeface="Times New Roman" panose="02020603050405020304" pitchFamily="18" charset="0"/>
            </a:endParaRPr>
          </a:p>
          <a:p>
            <a:pPr marL="228600" marR="0">
              <a:spcBef>
                <a:spcPts val="0"/>
              </a:spcBef>
              <a:spcAft>
                <a:spcPts val="1800"/>
              </a:spcAft>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A bank account in an overdraft position is classified as a liability.</a:t>
            </a:r>
          </a:p>
          <a:p>
            <a:pPr marL="0" marR="0" lvl="0" indent="0">
              <a:spcBef>
                <a:spcPts val="0"/>
              </a:spcBef>
              <a:spcAft>
                <a:spcPts val="1800"/>
              </a:spcAft>
              <a:buClr>
                <a:srgbClr val="C80000"/>
              </a:buClr>
              <a:buSzPct val="120000"/>
              <a:buFont typeface="Symbol" panose="05050102010706020507" pitchFamily="18" charset="2"/>
              <a:buNone/>
            </a:pPr>
            <a:endParaRPr lang="en-AU" sz="1200" dirty="0">
              <a:effectLst/>
              <a:latin typeface="Verdana" panose="020B0604030504040204" pitchFamily="34" charset="0"/>
              <a:ea typeface="Verdana" panose="020B0604030504040204" pitchFamily="34" charset="0"/>
              <a:cs typeface="Verdana" panose="020B0604030504040204" pitchFamily="34" charset="0"/>
            </a:endParaRPr>
          </a:p>
          <a:p>
            <a:pPr marL="228600" marR="0">
              <a:spcBef>
                <a:spcPts val="0"/>
              </a:spcBef>
              <a:spcAft>
                <a:spcPts val="1800"/>
              </a:spcAft>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A </a:t>
            </a:r>
            <a:r>
              <a:rPr lang="en-GB" sz="1200" b="1" dirty="0">
                <a:effectLst/>
                <a:latin typeface="Verdana" panose="020B0604030504040204" pitchFamily="34" charset="0"/>
                <a:ea typeface="Times New Roman" panose="02020603050405020304" pitchFamily="18" charset="0"/>
                <a:cs typeface="Times New Roman" panose="02020603050405020304" pitchFamily="18" charset="0"/>
              </a:rPr>
              <a:t>bank</a:t>
            </a: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 may issue a</a:t>
            </a:r>
            <a:r>
              <a:rPr lang="en-GB" sz="1200" b="1" dirty="0">
                <a:effectLst/>
                <a:latin typeface="Verdana" panose="020B0604030504040204" pitchFamily="34" charset="0"/>
                <a:ea typeface="Times New Roman" panose="02020603050405020304" pitchFamily="18" charset="0"/>
                <a:cs typeface="Times New Roman" panose="02020603050405020304" pitchFamily="18" charset="0"/>
              </a:rPr>
              <a:t> loan </a:t>
            </a: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with a fixed repayment date and pre-determined interest rate, usually lower than an overdraft. </a:t>
            </a:r>
            <a:endParaRPr lang="en-AU" sz="1200" dirty="0">
              <a:effectLst/>
              <a:latin typeface="Verdana" panose="020B0604030504040204" pitchFamily="34" charset="0"/>
              <a:ea typeface="Times New Roman" panose="02020603050405020304" pitchFamily="18" charset="0"/>
              <a:cs typeface="Times New Roman" panose="02020603050405020304" pitchFamily="18" charset="0"/>
            </a:endParaRPr>
          </a:p>
          <a:p>
            <a:pPr marL="228600" marR="0">
              <a:spcBef>
                <a:spcPts val="0"/>
              </a:spcBef>
              <a:spcAft>
                <a:spcPts val="1800"/>
              </a:spcAft>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The bank authorises a bank loan after looking into the business's financial credibility. They may also require the business to put up its assets as security if it defaults on a loan.</a:t>
            </a:r>
            <a:endParaRPr lang="en-AU" sz="1200" dirty="0">
              <a:effectLst/>
              <a:latin typeface="Verdana" panose="020B0604030504040204" pitchFamily="34" charset="0"/>
              <a:ea typeface="Times New Roman" panose="02020603050405020304" pitchFamily="18" charset="0"/>
              <a:cs typeface="Times New Roman" panose="02020603050405020304" pitchFamily="18" charset="0"/>
            </a:endParaRPr>
          </a:p>
          <a:p>
            <a:pPr marL="228600" marR="0">
              <a:spcBef>
                <a:spcPts val="0"/>
              </a:spcBef>
              <a:spcAft>
                <a:spcPts val="1800"/>
              </a:spcAft>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Bank loans provided to a business are classified as liabilities.</a:t>
            </a:r>
          </a:p>
          <a:p>
            <a:pPr marL="228600" marR="0">
              <a:spcBef>
                <a:spcPts val="0"/>
              </a:spcBef>
              <a:spcAft>
                <a:spcPts val="1800"/>
              </a:spcAft>
            </a:pPr>
            <a:endParaRPr lang="en-GB" sz="1200" dirty="0">
              <a:effectLst/>
              <a:latin typeface="Verdana" panose="020B0604030504040204" pitchFamily="34" charset="0"/>
              <a:ea typeface="Times New Roman" panose="02020603050405020304" pitchFamily="18" charset="0"/>
              <a:cs typeface="Times New Roman" panose="02020603050405020304" pitchFamily="18" charset="0"/>
            </a:endParaRPr>
          </a:p>
          <a:p>
            <a:pPr marL="228600" marR="0">
              <a:spcBef>
                <a:spcPts val="0"/>
              </a:spcBef>
              <a:spcAft>
                <a:spcPts val="1800"/>
              </a:spcAft>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A business may purchase assets by</a:t>
            </a:r>
            <a:r>
              <a:rPr lang="en-GB" sz="1200" b="1" dirty="0">
                <a:effectLst/>
                <a:latin typeface="Verdana" panose="020B0604030504040204" pitchFamily="34" charset="0"/>
                <a:ea typeface="Times New Roman" panose="02020603050405020304" pitchFamily="18" charset="0"/>
                <a:cs typeface="Times New Roman" panose="02020603050405020304" pitchFamily="18" charset="0"/>
              </a:rPr>
              <a:t> leasing </a:t>
            </a: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instead of paying in full. </a:t>
            </a:r>
            <a:r>
              <a:rPr lang="en-GB" sz="1200" b="1" dirty="0">
                <a:effectLst/>
                <a:latin typeface="Verdana" panose="020B0604030504040204" pitchFamily="34" charset="0"/>
                <a:ea typeface="Times New Roman" panose="02020603050405020304" pitchFamily="18" charset="0"/>
                <a:cs typeface="Times New Roman" panose="02020603050405020304" pitchFamily="18" charset="0"/>
              </a:rPr>
              <a:t>A lease is a contractual arrangement between two parties to use an asset in exchange for periodic payments. </a:t>
            </a:r>
            <a:endParaRPr lang="en-AU" sz="1200" b="1" dirty="0">
              <a:effectLst/>
              <a:latin typeface="Verdana" panose="020B0604030504040204" pitchFamily="34" charset="0"/>
              <a:ea typeface="Times New Roman" panose="02020603050405020304" pitchFamily="18" charset="0"/>
              <a:cs typeface="Times New Roman" panose="02020603050405020304" pitchFamily="18" charset="0"/>
            </a:endParaRPr>
          </a:p>
          <a:p>
            <a:pPr marL="228600" marR="0">
              <a:spcBef>
                <a:spcPts val="0"/>
              </a:spcBef>
              <a:spcAft>
                <a:spcPts val="1800"/>
              </a:spcAft>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When a business leases an asset, it will pay regular instalments to the other party in exchange for being able to use the asset. The business does not legally own the asset.</a:t>
            </a:r>
            <a:endParaRPr lang="en-AU" sz="1200" dirty="0">
              <a:effectLst/>
              <a:latin typeface="Verdana" panose="020B0604030504040204" pitchFamily="34" charset="0"/>
              <a:ea typeface="Times New Roman" panose="02020603050405020304" pitchFamily="18" charset="0"/>
              <a:cs typeface="Times New Roman" panose="02020603050405020304" pitchFamily="18" charset="0"/>
            </a:endParaRPr>
          </a:p>
          <a:p>
            <a:pPr marL="228600" marR="0">
              <a:spcBef>
                <a:spcPts val="0"/>
              </a:spcBef>
              <a:spcAft>
                <a:spcPts val="1800"/>
              </a:spcAft>
            </a:pPr>
            <a:endParaRPr lang="en-AU" sz="1200" dirty="0">
              <a:effectLst/>
              <a:latin typeface="Verdana" panose="020B0604030504040204" pitchFamily="34" charset="0"/>
              <a:ea typeface="Times New Roman" panose="02020603050405020304" pitchFamily="18" charset="0"/>
              <a:cs typeface="Times New Roman" panose="02020603050405020304" pitchFamily="18" charset="0"/>
            </a:endParaRPr>
          </a:p>
          <a:p>
            <a:pPr marL="0" marR="0" lvl="0" indent="0">
              <a:spcBef>
                <a:spcPts val="0"/>
              </a:spcBef>
              <a:spcAft>
                <a:spcPts val="1200"/>
              </a:spcAft>
              <a:buClr>
                <a:srgbClr val="C80000"/>
              </a:buClr>
              <a:buSzPct val="120000"/>
              <a:buFont typeface="Symbol" panose="05050102010706020507" pitchFamily="18" charset="2"/>
              <a:buNone/>
            </a:pPr>
            <a:r>
              <a:rPr lang="en-GB" sz="1200" b="1" dirty="0">
                <a:effectLst/>
                <a:latin typeface="Verdana" panose="020B0604030504040204" pitchFamily="34" charset="0"/>
                <a:ea typeface="Verdana" panose="020B0604030504040204" pitchFamily="34" charset="0"/>
                <a:cs typeface="Verdana" panose="020B0604030504040204" pitchFamily="34" charset="0"/>
              </a:rPr>
              <a:t>Borrowings</a:t>
            </a:r>
            <a:endParaRPr lang="en-AU" sz="1200" dirty="0">
              <a:effectLst/>
              <a:latin typeface="Verdana" panose="020B0604030504040204" pitchFamily="34" charset="0"/>
              <a:ea typeface="Verdana" panose="020B0604030504040204" pitchFamily="34" charset="0"/>
              <a:cs typeface="Verdana" panose="020B0604030504040204" pitchFamily="34" charset="0"/>
            </a:endParaRPr>
          </a:p>
          <a:p>
            <a:pPr marL="228600" marR="0">
              <a:spcBef>
                <a:spcPts val="0"/>
              </a:spcBef>
              <a:spcAft>
                <a:spcPts val="1800"/>
              </a:spcAft>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A business may borrow money from outside the business, such as from family members or friends. The arrangements for the loan in terms of the repayment date or interest rates are agreed upon between the lender and the borrower.</a:t>
            </a:r>
            <a:endParaRPr lang="en-AU" sz="1200" dirty="0">
              <a:effectLst/>
              <a:latin typeface="Verdana" panose="020B0604030504040204" pitchFamily="34" charset="0"/>
              <a:ea typeface="Times New Roman" panose="02020603050405020304" pitchFamily="18" charset="0"/>
              <a:cs typeface="Times New Roman" panose="02020603050405020304" pitchFamily="18" charset="0"/>
            </a:endParaRPr>
          </a:p>
          <a:p>
            <a:pPr marL="228600" marR="0">
              <a:spcBef>
                <a:spcPts val="0"/>
              </a:spcBef>
              <a:spcAft>
                <a:spcPts val="1800"/>
              </a:spcAft>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Like bank loans, amounts borrowed are classified as liabilities.</a:t>
            </a:r>
            <a:endParaRPr lang="en-AU" sz="1200" dirty="0">
              <a:effectLst/>
              <a:latin typeface="Verdana" panose="020B0604030504040204" pitchFamily="34" charset="0"/>
              <a:ea typeface="Times New Roman" panose="02020603050405020304" pitchFamily="18" charset="0"/>
              <a:cs typeface="Times New Roman" panose="02020603050405020304" pitchFamily="18" charset="0"/>
            </a:endParaRPr>
          </a:p>
          <a:p>
            <a:pPr marL="228600" marR="0">
              <a:spcBef>
                <a:spcPts val="0"/>
              </a:spcBef>
              <a:spcAft>
                <a:spcPts val="1800"/>
              </a:spcAft>
            </a:pPr>
            <a:endParaRPr lang="en-AU" sz="1200" dirty="0">
              <a:effectLst/>
              <a:latin typeface="Verdana" panose="020B0604030504040204" pitchFamily="34" charset="0"/>
              <a:ea typeface="Times New Roman" panose="02020603050405020304" pitchFamily="18" charset="0"/>
              <a:cs typeface="Times New Roman" panose="02020603050405020304" pitchFamily="18" charset="0"/>
            </a:endParaRPr>
          </a:p>
          <a:p>
            <a:pPr marL="228600" marR="0">
              <a:spcBef>
                <a:spcPts val="0"/>
              </a:spcBef>
              <a:spcAft>
                <a:spcPts val="1800"/>
              </a:spcAft>
            </a:pPr>
            <a:endParaRPr lang="en-AU" sz="1200" dirty="0">
              <a:effectLst/>
              <a:latin typeface="Verdana" panose="020B0604030504040204" pitchFamily="34" charset="0"/>
              <a:ea typeface="Times New Roman" panose="02020603050405020304" pitchFamily="18" charset="0"/>
              <a:cs typeface="Times New Roman" panose="02020603050405020304" pitchFamily="18" charset="0"/>
            </a:endParaRPr>
          </a:p>
          <a:p>
            <a:endParaRPr lang="en-SG" dirty="0">
              <a:effectLst/>
              <a:latin typeface="Helvetica Neue" panose="02000503000000020004" pitchFamily="2" charset="0"/>
            </a:endParaRPr>
          </a:p>
          <a:p>
            <a:endParaRPr lang="en-SG" dirty="0"/>
          </a:p>
        </p:txBody>
      </p:sp>
      <p:sp>
        <p:nvSpPr>
          <p:cNvPr id="4" name="Slide Number Placeholder 3"/>
          <p:cNvSpPr>
            <a:spLocks noGrp="1"/>
          </p:cNvSpPr>
          <p:nvPr>
            <p:ph type="sldNum" sz="quarter" idx="5"/>
          </p:nvPr>
        </p:nvSpPr>
        <p:spPr/>
        <p:txBody>
          <a:bodyPr/>
          <a:lstStyle/>
          <a:p>
            <a:fld id="{4C251FE4-053D-DE46-A036-D8F940AE20D9}" type="slidenum">
              <a:rPr lang="en-US" smtClean="0"/>
              <a:t>26</a:t>
            </a:fld>
            <a:endParaRPr lang="en-US" dirty="0"/>
          </a:p>
        </p:txBody>
      </p:sp>
    </p:spTree>
    <p:extLst>
      <p:ext uri="{BB962C8B-B14F-4D97-AF65-F5344CB8AC3E}">
        <p14:creationId xmlns:p14="http://schemas.microsoft.com/office/powerpoint/2010/main" val="8369057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b="1" u="none" dirty="0"/>
              <a:t>Tutor guidance</a:t>
            </a:r>
          </a:p>
          <a:p>
            <a:r>
              <a:rPr lang="en-MY" b="0" u="none" dirty="0"/>
              <a:t>An opportunity for students to demonstrate their understanding of the difference between SFP and SPL and their elements.</a:t>
            </a:r>
          </a:p>
          <a:p>
            <a:endParaRPr lang="en-GB" dirty="0"/>
          </a:p>
        </p:txBody>
      </p:sp>
      <p:sp>
        <p:nvSpPr>
          <p:cNvPr id="4" name="Slide Number Placeholder 3"/>
          <p:cNvSpPr>
            <a:spLocks noGrp="1"/>
          </p:cNvSpPr>
          <p:nvPr>
            <p:ph type="sldNum" sz="quarter" idx="5"/>
          </p:nvPr>
        </p:nvSpPr>
        <p:spPr/>
        <p:txBody>
          <a:bodyPr/>
          <a:lstStyle/>
          <a:p>
            <a:fld id="{4C251FE4-053D-DE46-A036-D8F940AE20D9}" type="slidenum">
              <a:rPr lang="en-US" smtClean="0"/>
              <a:t>27</a:t>
            </a:fld>
            <a:endParaRPr lang="en-US" dirty="0"/>
          </a:p>
        </p:txBody>
      </p:sp>
    </p:spTree>
    <p:extLst>
      <p:ext uri="{BB962C8B-B14F-4D97-AF65-F5344CB8AC3E}">
        <p14:creationId xmlns:p14="http://schemas.microsoft.com/office/powerpoint/2010/main" val="22557255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b="1" u="none" dirty="0"/>
              <a:t>Tutor guidance</a:t>
            </a:r>
          </a:p>
          <a:p>
            <a:r>
              <a:rPr lang="en-MY" b="0" u="none" dirty="0"/>
              <a:t>If students struggles to demonstrate their understanding of the difference between SFP and SPL and their elements, give them some further examples.</a:t>
            </a:r>
          </a:p>
          <a:p>
            <a:endParaRPr lang="en-GB" dirty="0"/>
          </a:p>
        </p:txBody>
      </p:sp>
      <p:sp>
        <p:nvSpPr>
          <p:cNvPr id="4" name="Slide Number Placeholder 3"/>
          <p:cNvSpPr>
            <a:spLocks noGrp="1"/>
          </p:cNvSpPr>
          <p:nvPr>
            <p:ph type="sldNum" sz="quarter" idx="5"/>
          </p:nvPr>
        </p:nvSpPr>
        <p:spPr/>
        <p:txBody>
          <a:bodyPr/>
          <a:lstStyle/>
          <a:p>
            <a:fld id="{4C251FE4-053D-DE46-A036-D8F940AE20D9}" type="slidenum">
              <a:rPr lang="en-US" smtClean="0"/>
              <a:t>28</a:t>
            </a:fld>
            <a:endParaRPr lang="en-US" dirty="0"/>
          </a:p>
        </p:txBody>
      </p:sp>
    </p:spTree>
    <p:extLst>
      <p:ext uri="{BB962C8B-B14F-4D97-AF65-F5344CB8AC3E}">
        <p14:creationId xmlns:p14="http://schemas.microsoft.com/office/powerpoint/2010/main" val="29879943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b="1" dirty="0">
                <a:effectLst/>
                <a:latin typeface="Helvetica Neue" panose="02000503000000020004" pitchFamily="2" charset="0"/>
              </a:rPr>
              <a:t>Tutor guidance</a:t>
            </a:r>
          </a:p>
          <a:p>
            <a:r>
              <a:rPr lang="en-SG" b="1" dirty="0">
                <a:effectLst/>
                <a:latin typeface="Helvetica Neue" panose="02000503000000020004" pitchFamily="2" charset="0"/>
              </a:rPr>
              <a:t>Going concern: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Financial statements assume the business will continue operational existence for the foreseeable future and has neither the intention nor the need to enter liquidation or cease trading.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Verdana" panose="020B0604030504040204" pitchFamily="34" charset="0"/>
              <a:ea typeface="Times New Roman" panose="02020603050405020304" pitchFamily="18" charset="0"/>
              <a:cs typeface="Times New Roman" panose="02020603050405020304" pitchFamily="18" charset="0"/>
            </a:endParaRPr>
          </a:p>
          <a:p>
            <a:pPr>
              <a:spcAft>
                <a:spcPts val="1800"/>
              </a:spcAft>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The </a:t>
            </a:r>
            <a:r>
              <a:rPr lang="en-GB" sz="1200" b="1" dirty="0">
                <a:effectLst/>
                <a:latin typeface="Verdana" panose="020B0604030504040204" pitchFamily="34" charset="0"/>
                <a:ea typeface="Times New Roman" panose="02020603050405020304" pitchFamily="18" charset="0"/>
                <a:cs typeface="Times New Roman" panose="02020603050405020304" pitchFamily="18" charset="0"/>
              </a:rPr>
              <a:t>business entity concept </a:t>
            </a: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states that the owner and the business are separate entities (even though they may be the same legally). </a:t>
            </a:r>
            <a:endParaRPr lang="en-MY" sz="1200" dirty="0">
              <a:effectLst/>
              <a:latin typeface="Verdana" panose="020B0604030504040204" pitchFamily="34" charset="0"/>
              <a:ea typeface="Times New Roman" panose="02020603050405020304" pitchFamily="18" charset="0"/>
              <a:cs typeface="Times New Roman" panose="02020603050405020304" pitchFamily="18" charset="0"/>
            </a:endParaRPr>
          </a:p>
          <a:p>
            <a:pPr>
              <a:spcAft>
                <a:spcPts val="1800"/>
              </a:spcAft>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The owner and the business may have transactions between them (for example, capital introduced and drawings). Ultimately, all information in the financial statements relates only to the business, not the owner</a:t>
            </a:r>
          </a:p>
          <a:p>
            <a:pPr>
              <a:spcAft>
                <a:spcPts val="1800"/>
              </a:spcAft>
            </a:pPr>
            <a:endParaRPr lang="en-GB" sz="1200" dirty="0">
              <a:effectLst/>
              <a:latin typeface="Verdana" panose="020B0604030504040204" pitchFamily="34" charset="0"/>
              <a:ea typeface="Times New Roman" panose="02020603050405020304" pitchFamily="18" charset="0"/>
              <a:cs typeface="Times New Roman" panose="02020603050405020304" pitchFamily="18" charset="0"/>
            </a:endParaRPr>
          </a:p>
          <a:p>
            <a:pPr>
              <a:spcAft>
                <a:spcPts val="1800"/>
              </a:spcAft>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The </a:t>
            </a:r>
            <a:r>
              <a:rPr lang="en-GB" sz="1200" b="1" dirty="0">
                <a:effectLst/>
                <a:latin typeface="Verdana" panose="020B0604030504040204" pitchFamily="34" charset="0"/>
                <a:ea typeface="Times New Roman" panose="02020603050405020304" pitchFamily="18" charset="0"/>
                <a:cs typeface="Times New Roman" panose="02020603050405020304" pitchFamily="18" charset="0"/>
              </a:rPr>
              <a:t>duality concept </a:t>
            </a: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also known as the dual effect or dual aspect or </a:t>
            </a:r>
            <a:r>
              <a:rPr lang="en-GB" sz="1200" b="0" dirty="0">
                <a:effectLst/>
                <a:latin typeface="Verdana" panose="020B0604030504040204" pitchFamily="34" charset="0"/>
                <a:ea typeface="Times New Roman" panose="02020603050405020304" pitchFamily="18" charset="0"/>
                <a:cs typeface="Times New Roman" panose="02020603050405020304" pitchFamily="18" charset="0"/>
              </a:rPr>
              <a:t>the double entry concept </a:t>
            </a: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explains that every transaction has two impacts on a business. </a:t>
            </a:r>
            <a:endParaRPr lang="en-MY" sz="1200" dirty="0">
              <a:effectLst/>
              <a:latin typeface="Verdana" panose="020B0604030504040204" pitchFamily="34" charset="0"/>
              <a:ea typeface="Times New Roman" panose="02020603050405020304" pitchFamily="18" charset="0"/>
              <a:cs typeface="Times New Roman" panose="02020603050405020304" pitchFamily="18" charset="0"/>
            </a:endParaRPr>
          </a:p>
          <a:p>
            <a:pPr>
              <a:spcAft>
                <a:spcPts val="1800"/>
              </a:spcAft>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For example, if a business buys a van for cash, this impacts the cash account and the motor vehicle account. Cash has decreased while a new asset (the van) is introduced to the business.</a:t>
            </a:r>
          </a:p>
          <a:p>
            <a:pPr>
              <a:spcAft>
                <a:spcPts val="1800"/>
              </a:spcAft>
            </a:pPr>
            <a:endParaRPr lang="en-GB" sz="1200" dirty="0">
              <a:effectLst/>
              <a:latin typeface="Verdana" panose="020B060403050404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1800"/>
              </a:spcAft>
              <a:buClrTx/>
              <a:buSzTx/>
              <a:buFontTx/>
              <a:buNone/>
              <a:tabLst/>
              <a:defRPr/>
            </a:pPr>
            <a:r>
              <a:rPr lang="en-GB" sz="1800" b="1" dirty="0">
                <a:effectLst/>
                <a:latin typeface="Verdana" panose="020B0604030504040204" pitchFamily="34" charset="0"/>
                <a:ea typeface="Times New Roman" panose="02020603050405020304" pitchFamily="18" charset="0"/>
                <a:cs typeface="Times New Roman" panose="02020603050405020304" pitchFamily="18" charset="0"/>
              </a:rPr>
              <a:t>Accrual accounting </a:t>
            </a:r>
            <a:r>
              <a:rPr lang="en-GB" sz="1800" dirty="0">
                <a:effectLst/>
                <a:latin typeface="Verdana" panose="020B0604030504040204" pitchFamily="34" charset="0"/>
                <a:ea typeface="Times New Roman" panose="02020603050405020304" pitchFamily="18" charset="0"/>
                <a:cs typeface="Times New Roman" panose="02020603050405020304" pitchFamily="18" charset="0"/>
              </a:rPr>
              <a:t>is also known as the matching concept. Accrual accounting means that all income and expenses incurred should be recognised in the period to which they relate. The impact of income and expense transactions is recognised when they occur, not on whether cash has been received or paid. </a:t>
            </a:r>
          </a:p>
          <a:p>
            <a:pPr>
              <a:spcAft>
                <a:spcPts val="1800"/>
              </a:spcAft>
            </a:pPr>
            <a:endParaRPr lang="en-MY" sz="1200" dirty="0">
              <a:effectLst/>
              <a:latin typeface="Verdana" panose="020B060403050404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1800"/>
              </a:spcAft>
              <a:buClrTx/>
              <a:buSzTx/>
              <a:buFontTx/>
              <a:buNone/>
              <a:tabLst/>
              <a:defRPr/>
            </a:pPr>
            <a:r>
              <a:rPr lang="en-GB" sz="1200" b="1" dirty="0">
                <a:effectLst/>
                <a:latin typeface="Verdana" panose="020B0604030504040204" pitchFamily="34" charset="0"/>
                <a:ea typeface="Times New Roman" panose="02020603050405020304" pitchFamily="18" charset="0"/>
                <a:cs typeface="Times New Roman" panose="02020603050405020304" pitchFamily="18" charset="0"/>
              </a:rPr>
              <a:t>The historical cost concept </a:t>
            </a: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states that all transactions are initially recorded at historical cost, which is the cost at the time of the transaction. The historical cost system of accounting is particularly relevant to assets.</a:t>
            </a:r>
          </a:p>
          <a:p>
            <a:pPr marL="0" marR="0" lvl="0" indent="0" algn="l" defTabSz="914400" rtl="0" eaLnBrk="1" fontAlgn="auto" latinLnBrk="0" hangingPunct="1">
              <a:lnSpc>
                <a:spcPct val="100000"/>
              </a:lnSpc>
              <a:spcBef>
                <a:spcPts val="0"/>
              </a:spcBef>
              <a:spcAft>
                <a:spcPts val="1800"/>
              </a:spcAft>
              <a:buClrTx/>
              <a:buSzTx/>
              <a:buFontTx/>
              <a:buNone/>
              <a:tabLst/>
              <a:defRPr/>
            </a:pPr>
            <a:endParaRPr lang="en-GB" sz="1200" dirty="0">
              <a:effectLst/>
              <a:latin typeface="Verdana" panose="020B0604030504040204" pitchFamily="34" charset="0"/>
              <a:ea typeface="Times New Roman" panose="02020603050405020304" pitchFamily="18" charset="0"/>
              <a:cs typeface="Times New Roman" panose="02020603050405020304" pitchFamily="18" charset="0"/>
            </a:endParaRPr>
          </a:p>
          <a:p>
            <a:pPr>
              <a:spcAft>
                <a:spcPts val="1800"/>
              </a:spcAft>
            </a:pPr>
            <a:r>
              <a:rPr lang="en-GB" sz="1200" b="1" dirty="0">
                <a:effectLst/>
                <a:latin typeface="Verdana" panose="020B0604030504040204" pitchFamily="34" charset="0"/>
                <a:ea typeface="Times New Roman" panose="02020603050405020304" pitchFamily="18" charset="0"/>
                <a:cs typeface="Times New Roman" panose="02020603050405020304" pitchFamily="18" charset="0"/>
              </a:rPr>
              <a:t>The consistency concept </a:t>
            </a: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requires that all similar transactions apply a consistent accounting treatment from one accounting period to the next. This allows for a better comparison of financial statements between different years and transactions of the same nature.</a:t>
            </a:r>
            <a:endParaRPr lang="en-MY" sz="1200" dirty="0">
              <a:effectLst/>
              <a:latin typeface="Verdana" panose="020B0604030504040204" pitchFamily="34" charset="0"/>
              <a:ea typeface="Times New Roman" panose="02020603050405020304" pitchFamily="18" charset="0"/>
              <a:cs typeface="Times New Roman" panose="02020603050405020304" pitchFamily="18" charset="0"/>
            </a:endParaRPr>
          </a:p>
          <a:p>
            <a:pPr>
              <a:spcAft>
                <a:spcPts val="1800"/>
              </a:spcAft>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For example, the same depreciation method should apply to all motor vehicles. For similar types of inventories, a consistent method of valuation is used. </a:t>
            </a:r>
          </a:p>
          <a:p>
            <a:pPr>
              <a:spcAft>
                <a:spcPts val="1800"/>
              </a:spcAft>
            </a:pPr>
            <a:endParaRPr lang="en-GB" sz="1200" dirty="0">
              <a:effectLst/>
              <a:latin typeface="Verdana" panose="020B0604030504040204" pitchFamily="34" charset="0"/>
              <a:ea typeface="Times New Roman" panose="02020603050405020304" pitchFamily="18" charset="0"/>
              <a:cs typeface="Times New Roman" panose="02020603050405020304" pitchFamily="18" charset="0"/>
            </a:endParaRPr>
          </a:p>
          <a:p>
            <a:pPr>
              <a:spcAft>
                <a:spcPts val="1800"/>
              </a:spcAft>
            </a:pPr>
            <a:r>
              <a:rPr lang="en-GB" sz="1200" b="1" dirty="0">
                <a:effectLst/>
                <a:latin typeface="Verdana" panose="020B0604030504040204" pitchFamily="34" charset="0"/>
                <a:ea typeface="Verdana" panose="020B0604030504040204" pitchFamily="34" charset="0"/>
                <a:cs typeface="Verdana" panose="020B0604030504040204" pitchFamily="34" charset="0"/>
              </a:rPr>
              <a:t>Materiality </a:t>
            </a: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Financial information is material if its omission can affect the decisions made by users of that information, and so should be accurately included in the financial statements.</a:t>
            </a:r>
          </a:p>
          <a:p>
            <a:pPr>
              <a:spcAft>
                <a:spcPts val="1800"/>
              </a:spcAft>
            </a:pPr>
            <a:endParaRPr lang="en-GB" sz="1200" dirty="0">
              <a:effectLst/>
              <a:latin typeface="Verdana" panose="020B060403050404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1800"/>
              </a:spcAft>
              <a:buClrTx/>
              <a:buSzTx/>
              <a:buFontTx/>
              <a:buNone/>
              <a:tabLst/>
              <a:defRPr/>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The </a:t>
            </a:r>
            <a:r>
              <a:rPr lang="en-GB" sz="1200" b="1" dirty="0">
                <a:effectLst/>
                <a:latin typeface="Verdana" panose="020B0604030504040204" pitchFamily="34" charset="0"/>
                <a:ea typeface="Times New Roman" panose="02020603050405020304" pitchFamily="18" charset="0"/>
                <a:cs typeface="Times New Roman" panose="02020603050405020304" pitchFamily="18" charset="0"/>
              </a:rPr>
              <a:t>prudence concept </a:t>
            </a: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ensures that caution is exercised when making judgements about events that may be uncertain. The prudence concept means that assets and income are not overstated, while liabilities and expenses are not understated.</a:t>
            </a:r>
            <a:endParaRPr lang="en-MY" sz="1200" dirty="0">
              <a:effectLst/>
              <a:latin typeface="Verdana" panose="020B0604030504040204" pitchFamily="34" charset="0"/>
              <a:ea typeface="Times New Roman" panose="02020603050405020304" pitchFamily="18" charset="0"/>
              <a:cs typeface="Times New Roman" panose="02020603050405020304" pitchFamily="18" charset="0"/>
            </a:endParaRPr>
          </a:p>
          <a:p>
            <a:pPr>
              <a:spcAft>
                <a:spcPts val="1800"/>
              </a:spcAft>
            </a:pPr>
            <a:endParaRPr lang="en-MY" sz="1200" dirty="0">
              <a:effectLst/>
              <a:latin typeface="Verdana" panose="020B0604030504040204" pitchFamily="34" charset="0"/>
              <a:ea typeface="Times New Roman" panose="02020603050405020304" pitchFamily="18" charset="0"/>
              <a:cs typeface="Times New Roman" panose="02020603050405020304" pitchFamily="18" charset="0"/>
            </a:endParaRPr>
          </a:p>
          <a:p>
            <a:pPr>
              <a:spcAft>
                <a:spcPts val="1800"/>
              </a:spcAft>
            </a:pPr>
            <a:endParaRPr lang="en-MY" sz="1200" dirty="0">
              <a:effectLst/>
              <a:latin typeface="Verdana" panose="020B060403050404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1800"/>
              </a:spcAft>
              <a:buClrTx/>
              <a:buSzTx/>
              <a:buFontTx/>
              <a:buNone/>
              <a:tabLst/>
              <a:defRPr/>
            </a:pPr>
            <a:endParaRPr lang="en-MY" sz="1200" dirty="0">
              <a:effectLst/>
              <a:latin typeface="Verdana" panose="020B0604030504040204" pitchFamily="34" charset="0"/>
              <a:ea typeface="Times New Roman" panose="02020603050405020304" pitchFamily="18" charset="0"/>
              <a:cs typeface="Times New Roman" panose="02020603050405020304" pitchFamily="18" charset="0"/>
            </a:endParaRPr>
          </a:p>
          <a:p>
            <a:pPr>
              <a:spcAft>
                <a:spcPts val="1800"/>
              </a:spcAft>
            </a:pPr>
            <a:endParaRPr lang="en-MY" sz="1200" dirty="0">
              <a:effectLst/>
              <a:latin typeface="Verdana" panose="020B0604030504040204" pitchFamily="34" charset="0"/>
              <a:ea typeface="Times New Roman" panose="02020603050405020304" pitchFamily="18" charset="0"/>
              <a:cs typeface="Times New Roman" panose="02020603050405020304" pitchFamily="18" charset="0"/>
            </a:endParaRPr>
          </a:p>
          <a:p>
            <a:pPr>
              <a:spcAft>
                <a:spcPts val="1800"/>
              </a:spcAft>
            </a:pPr>
            <a:endParaRPr lang="en-GB" sz="1200" dirty="0">
              <a:effectLst/>
              <a:latin typeface="Verdana" panose="020B0604030504040204" pitchFamily="34" charset="0"/>
              <a:ea typeface="Times New Roman" panose="02020603050405020304" pitchFamily="18" charset="0"/>
              <a:cs typeface="Times New Roman" panose="02020603050405020304" pitchFamily="18" charset="0"/>
            </a:endParaRPr>
          </a:p>
          <a:p>
            <a:endParaRPr lang="en-SG" dirty="0"/>
          </a:p>
        </p:txBody>
      </p:sp>
      <p:sp>
        <p:nvSpPr>
          <p:cNvPr id="4" name="Slide Number Placeholder 3"/>
          <p:cNvSpPr>
            <a:spLocks noGrp="1"/>
          </p:cNvSpPr>
          <p:nvPr>
            <p:ph type="sldNum" sz="quarter" idx="5"/>
          </p:nvPr>
        </p:nvSpPr>
        <p:spPr/>
        <p:txBody>
          <a:bodyPr/>
          <a:lstStyle/>
          <a:p>
            <a:fld id="{4C251FE4-053D-DE46-A036-D8F940AE20D9}" type="slidenum">
              <a:rPr lang="en-US" smtClean="0"/>
              <a:t>29</a:t>
            </a:fld>
            <a:endParaRPr lang="en-US" dirty="0"/>
          </a:p>
        </p:txBody>
      </p:sp>
    </p:spTree>
    <p:extLst>
      <p:ext uri="{BB962C8B-B14F-4D97-AF65-F5344CB8AC3E}">
        <p14:creationId xmlns:p14="http://schemas.microsoft.com/office/powerpoint/2010/main" val="4573865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u="sng" dirty="0"/>
              <a:t>Tutor guidance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u="none" dirty="0"/>
              <a:t>Ask your students to attempt Chapter Quiz</a:t>
            </a:r>
            <a:r>
              <a:rPr lang="en-US" sz="1200" b="0" i="1" u="none" kern="1200" dirty="0">
                <a:solidFill>
                  <a:schemeClr val="tx1"/>
                </a:solidFill>
                <a:latin typeface="+mn-lt"/>
                <a:ea typeface="+mn-ea"/>
                <a:cs typeface="+mn-cs"/>
              </a:rPr>
              <a:t>, </a:t>
            </a:r>
            <a:r>
              <a:rPr lang="en-GB" sz="1200" b="0" i="1" u="none" kern="1200" dirty="0">
                <a:solidFill>
                  <a:schemeClr val="tx1"/>
                </a:solidFill>
                <a:latin typeface="+mn-lt"/>
                <a:ea typeface="+mn-ea"/>
                <a:cs typeface="+mn-cs"/>
              </a:rPr>
              <a:t>Chapter </a:t>
            </a:r>
            <a:r>
              <a:rPr lang="en-GB" sz="1200" b="0" i="1" u="none" kern="1200" dirty="0">
                <a:solidFill>
                  <a:srgbClr val="C00000"/>
                </a:solidFill>
                <a:latin typeface="Arial" panose="020B0604020202020204" pitchFamily="34" charset="0"/>
                <a:ea typeface="Verdana" panose="020B0604030504040204" pitchFamily="34" charset="0"/>
                <a:cs typeface="Arial" panose="020B0604020202020204" pitchFamily="34" charset="0"/>
              </a:rPr>
              <a:t>1</a:t>
            </a:r>
            <a:r>
              <a:rPr lang="en-GB" sz="1200" b="0" i="1" dirty="0">
                <a:solidFill>
                  <a:srgbClr val="C00000"/>
                </a:solidFill>
                <a:latin typeface="Arial" panose="020B0604020202020204" pitchFamily="34" charset="0"/>
                <a:ea typeface="Verdana" panose="020B0604030504040204" pitchFamily="34" charset="0"/>
                <a:cs typeface="Arial" panose="020B0604020202020204" pitchFamily="34" charset="0"/>
              </a:rPr>
              <a:t> Financial Statements and Financial Information - All </a:t>
            </a:r>
            <a:r>
              <a:rPr lang="en-GB" sz="1200" b="0" i="1" u="none" kern="1200" dirty="0">
                <a:solidFill>
                  <a:schemeClr val="tx1"/>
                </a:solidFill>
                <a:latin typeface="+mn-lt"/>
                <a:ea typeface="+mn-ea"/>
                <a:cs typeface="+mn-cs"/>
              </a:rPr>
              <a:t>Qs.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796A0D-030E-49F1-97E7-C9B72B5C8D93}"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0334418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u="sng" dirty="0"/>
              <a:t>Tutor guidance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1" u="none" dirty="0"/>
              <a:t>An opportunity to sum up the main points of this session – do add your own thoughts and ask students what they have learnt and where they feel less confident.</a:t>
            </a:r>
            <a:endParaRPr lang="en-GB" sz="1200" b="0" i="1" u="none" kern="1200" dirty="0">
              <a:solidFill>
                <a:schemeClr val="tx1"/>
              </a:solidFill>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A45EF796-767D-41E0-BBC0-01DEB4331936}" type="slidenum">
              <a:rPr lang="en-MY" smtClean="0"/>
              <a:t>31</a:t>
            </a:fld>
            <a:endParaRPr lang="en-MY" dirty="0"/>
          </a:p>
        </p:txBody>
      </p:sp>
    </p:spTree>
    <p:extLst>
      <p:ext uri="{BB962C8B-B14F-4D97-AF65-F5344CB8AC3E}">
        <p14:creationId xmlns:p14="http://schemas.microsoft.com/office/powerpoint/2010/main" val="39650007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91CD7-A8ED-F692-9CA5-BCBDE7E4E0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7F1B86-FBA4-5666-EE4B-F1E5D72946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0AC86C-3D5E-67DC-422D-1C85327862F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2700FF1-9728-4D5B-1B79-E8A4D2219340}"/>
              </a:ext>
            </a:extLst>
          </p:cNvPr>
          <p:cNvSpPr>
            <a:spLocks noGrp="1"/>
          </p:cNvSpPr>
          <p:nvPr>
            <p:ph type="sldNum" sz="quarter" idx="5"/>
          </p:nvPr>
        </p:nvSpPr>
        <p:spPr/>
        <p:txBody>
          <a:bodyPr/>
          <a:lstStyle/>
          <a:p>
            <a:fld id="{A45EF796-767D-41E0-BBC0-01DEB4331936}" type="slidenum">
              <a:rPr lang="en-MY" smtClean="0"/>
              <a:t>32</a:t>
            </a:fld>
            <a:endParaRPr lang="en-MY" dirty="0"/>
          </a:p>
        </p:txBody>
      </p:sp>
    </p:spTree>
    <p:extLst>
      <p:ext uri="{BB962C8B-B14F-4D97-AF65-F5344CB8AC3E}">
        <p14:creationId xmlns:p14="http://schemas.microsoft.com/office/powerpoint/2010/main" val="11516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White">
    <p:bg>
      <p:bgPr>
        <a:solidFill>
          <a:schemeClr val="accent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D8303F0-2DAD-460C-96FF-BCA2E36840BA}"/>
              </a:ext>
            </a:extLst>
          </p:cNvPr>
          <p:cNvSpPr/>
          <p:nvPr/>
        </p:nvSpPr>
        <p:spPr>
          <a:xfrm>
            <a:off x="0" y="1"/>
            <a:ext cx="12192000" cy="5998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6" name="Frame 5">
            <a:extLst>
              <a:ext uri="{FF2B5EF4-FFF2-40B4-BE49-F238E27FC236}">
                <a16:creationId xmlns:a16="http://schemas.microsoft.com/office/drawing/2014/main" id="{7C5D45A2-E4A7-4180-A115-3C76B0E741B7}"/>
              </a:ext>
            </a:extLst>
          </p:cNvPr>
          <p:cNvSpPr>
            <a:spLocks noChangeAspect="1"/>
          </p:cNvSpPr>
          <p:nvPr/>
        </p:nvSpPr>
        <p:spPr>
          <a:xfrm>
            <a:off x="4295195" y="1195355"/>
            <a:ext cx="3601611" cy="3601611"/>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2" name="Title 1"/>
          <p:cNvSpPr>
            <a:spLocks noGrp="1"/>
          </p:cNvSpPr>
          <p:nvPr>
            <p:ph type="ctrTitle" hasCustomPrompt="1"/>
          </p:nvPr>
        </p:nvSpPr>
        <p:spPr>
          <a:xfrm>
            <a:off x="765175" y="1193800"/>
            <a:ext cx="10661651" cy="2235200"/>
          </a:xfrm>
        </p:spPr>
        <p:txBody>
          <a:bodyPr anchor="b">
            <a:noAutofit/>
          </a:bodyPr>
          <a:lstStyle>
            <a:lvl1pPr algn="ctr">
              <a:defRPr sz="5333" b="1">
                <a:solidFill>
                  <a:schemeClr val="tx1"/>
                </a:solidFill>
              </a:defRPr>
            </a:lvl1pPr>
          </a:lstStyle>
          <a:p>
            <a:r>
              <a:rPr lang="en-US" dirty="0"/>
              <a:t>ENTER THE EXAM NAME</a:t>
            </a:r>
          </a:p>
        </p:txBody>
      </p:sp>
      <p:sp>
        <p:nvSpPr>
          <p:cNvPr id="3" name="Subtitle 2"/>
          <p:cNvSpPr>
            <a:spLocks noGrp="1"/>
          </p:cNvSpPr>
          <p:nvPr>
            <p:ph type="subTitle" idx="1" hasCustomPrompt="1"/>
          </p:nvPr>
        </p:nvSpPr>
        <p:spPr>
          <a:xfrm>
            <a:off x="762000" y="3525837"/>
            <a:ext cx="10661651" cy="2138363"/>
          </a:xfrm>
        </p:spPr>
        <p:txBody>
          <a:bodyPr>
            <a:noAutofit/>
          </a:bodyPr>
          <a:lstStyle>
            <a:lvl1pPr marL="0" indent="0" algn="ctr">
              <a:buNone/>
              <a:defRPr sz="2400">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dirty="0"/>
              <a:t>SPACE TO INCLUDE A SUB-HEAD IF REQUIRED</a:t>
            </a:r>
          </a:p>
        </p:txBody>
      </p:sp>
      <p:sp>
        <p:nvSpPr>
          <p:cNvPr id="4" name="Slide Number Placeholder 3">
            <a:extLst>
              <a:ext uri="{FF2B5EF4-FFF2-40B4-BE49-F238E27FC236}">
                <a16:creationId xmlns:a16="http://schemas.microsoft.com/office/drawing/2014/main" id="{8DBBA7A8-BE1B-4AA7-B07E-8B56612C4344}"/>
              </a:ext>
            </a:extLst>
          </p:cNvPr>
          <p:cNvSpPr>
            <a:spLocks noGrp="1"/>
          </p:cNvSpPr>
          <p:nvPr>
            <p:ph type="sldNum" sz="quarter" idx="10"/>
          </p:nvPr>
        </p:nvSpPr>
        <p:spPr/>
        <p:txBody>
          <a:bodyPr/>
          <a:lstStyle/>
          <a:p>
            <a:fld id="{C6B4E3B3-8377-434B-9BF8-DA9E2A1057DF}" type="slidenum">
              <a:rPr lang="en-MY" smtClean="0"/>
              <a:t>‹#›</a:t>
            </a:fld>
            <a:endParaRPr lang="en-MY" dirty="0"/>
          </a:p>
        </p:txBody>
      </p:sp>
      <p:sp>
        <p:nvSpPr>
          <p:cNvPr id="9" name="Picture Placeholder 3">
            <a:extLst>
              <a:ext uri="{FF2B5EF4-FFF2-40B4-BE49-F238E27FC236}">
                <a16:creationId xmlns:a16="http://schemas.microsoft.com/office/drawing/2014/main" id="{7349D9BF-8A19-A745-86DA-DD5AA5AFC5AC}"/>
              </a:ext>
            </a:extLst>
          </p:cNvPr>
          <p:cNvSpPr>
            <a:spLocks noGrp="1"/>
          </p:cNvSpPr>
          <p:nvPr>
            <p:ph type="pic" sz="quarter" idx="11" hasCustomPrompt="1"/>
          </p:nvPr>
        </p:nvSpPr>
        <p:spPr>
          <a:xfrm>
            <a:off x="4792718" y="6095472"/>
            <a:ext cx="2785241" cy="599619"/>
          </a:xfrm>
        </p:spPr>
        <p:txBody>
          <a:bodyPr/>
          <a:lstStyle>
            <a:lvl1pPr marL="0" indent="0" algn="ctr">
              <a:buFontTx/>
              <a:buNone/>
              <a:defRPr sz="1333">
                <a:solidFill>
                  <a:schemeClr val="bg1"/>
                </a:solidFill>
              </a:defRPr>
            </a:lvl1pPr>
          </a:lstStyle>
          <a:p>
            <a:r>
              <a:rPr lang="en-US" dirty="0"/>
              <a:t>Click to insert your logo (optional)</a:t>
            </a:r>
          </a:p>
        </p:txBody>
      </p:sp>
    </p:spTree>
    <p:extLst>
      <p:ext uri="{BB962C8B-B14F-4D97-AF65-F5344CB8AC3E}">
        <p14:creationId xmlns:p14="http://schemas.microsoft.com/office/powerpoint/2010/main" val="2286406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Red">
    <p:bg>
      <p:bgPr>
        <a:solidFill>
          <a:schemeClr val="accent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7B005E0-0443-483E-AD4F-C7E068E8C8FA}"/>
              </a:ext>
            </a:extLst>
          </p:cNvPr>
          <p:cNvSpPr/>
          <p:nvPr/>
        </p:nvSpPr>
        <p:spPr>
          <a:xfrm>
            <a:off x="0" y="1"/>
            <a:ext cx="12192000" cy="59986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10" name="Frame 9">
            <a:extLst>
              <a:ext uri="{FF2B5EF4-FFF2-40B4-BE49-F238E27FC236}">
                <a16:creationId xmlns:a16="http://schemas.microsoft.com/office/drawing/2014/main" id="{3460D143-D871-45A5-9374-900C63E20797}"/>
              </a:ext>
            </a:extLst>
          </p:cNvPr>
          <p:cNvSpPr>
            <a:spLocks noChangeAspect="1"/>
          </p:cNvSpPr>
          <p:nvPr/>
        </p:nvSpPr>
        <p:spPr>
          <a:xfrm>
            <a:off x="4295195" y="1195355"/>
            <a:ext cx="3601611" cy="3601611"/>
          </a:xfrm>
          <a:prstGeom prst="fram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5" name="Title 1">
            <a:extLst>
              <a:ext uri="{FF2B5EF4-FFF2-40B4-BE49-F238E27FC236}">
                <a16:creationId xmlns:a16="http://schemas.microsoft.com/office/drawing/2014/main" id="{99451498-AF2D-411E-B2DE-D2A7D4F50FAF}"/>
              </a:ext>
            </a:extLst>
          </p:cNvPr>
          <p:cNvSpPr>
            <a:spLocks noGrp="1"/>
          </p:cNvSpPr>
          <p:nvPr>
            <p:ph type="ctrTitle" hasCustomPrompt="1"/>
          </p:nvPr>
        </p:nvSpPr>
        <p:spPr>
          <a:xfrm>
            <a:off x="765175" y="1193800"/>
            <a:ext cx="10661651" cy="2235200"/>
          </a:xfrm>
        </p:spPr>
        <p:txBody>
          <a:bodyPr anchor="b">
            <a:noAutofit/>
          </a:bodyPr>
          <a:lstStyle>
            <a:lvl1pPr algn="ctr">
              <a:defRPr sz="5333" b="1">
                <a:solidFill>
                  <a:schemeClr val="bg1"/>
                </a:solidFill>
              </a:defRPr>
            </a:lvl1pPr>
          </a:lstStyle>
          <a:p>
            <a:r>
              <a:rPr lang="en-US" dirty="0"/>
              <a:t>ENTER THE EXAM NAME</a:t>
            </a:r>
          </a:p>
        </p:txBody>
      </p:sp>
      <p:sp>
        <p:nvSpPr>
          <p:cNvPr id="6" name="Subtitle 2">
            <a:extLst>
              <a:ext uri="{FF2B5EF4-FFF2-40B4-BE49-F238E27FC236}">
                <a16:creationId xmlns:a16="http://schemas.microsoft.com/office/drawing/2014/main" id="{630A4229-5090-452A-B64B-F14695361F11}"/>
              </a:ext>
            </a:extLst>
          </p:cNvPr>
          <p:cNvSpPr>
            <a:spLocks noGrp="1"/>
          </p:cNvSpPr>
          <p:nvPr>
            <p:ph type="subTitle" idx="1" hasCustomPrompt="1"/>
          </p:nvPr>
        </p:nvSpPr>
        <p:spPr>
          <a:xfrm>
            <a:off x="762000" y="3525837"/>
            <a:ext cx="10661651" cy="2138363"/>
          </a:xfrm>
        </p:spPr>
        <p:txBody>
          <a:bodyPr>
            <a:noAutofit/>
          </a:bodyPr>
          <a:lstStyle>
            <a:lvl1pPr marL="0" indent="0" algn="ctr">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dirty="0"/>
              <a:t>SPACE TO INCLUDE A SUB-HEAD IF REQUIRED</a:t>
            </a:r>
          </a:p>
        </p:txBody>
      </p:sp>
      <p:sp>
        <p:nvSpPr>
          <p:cNvPr id="2" name="Slide Number Placeholder 1">
            <a:extLst>
              <a:ext uri="{FF2B5EF4-FFF2-40B4-BE49-F238E27FC236}">
                <a16:creationId xmlns:a16="http://schemas.microsoft.com/office/drawing/2014/main" id="{A0ED77F8-AAD6-463F-9EFA-929F65889496}"/>
              </a:ext>
            </a:extLst>
          </p:cNvPr>
          <p:cNvSpPr>
            <a:spLocks noGrp="1"/>
          </p:cNvSpPr>
          <p:nvPr>
            <p:ph type="sldNum" sz="quarter" idx="10"/>
          </p:nvPr>
        </p:nvSpPr>
        <p:spPr/>
        <p:txBody>
          <a:bodyPr/>
          <a:lstStyle/>
          <a:p>
            <a:fld id="{C6B4E3B3-8377-434B-9BF8-DA9E2A1057DF}" type="slidenum">
              <a:rPr lang="en-MY" smtClean="0"/>
              <a:t>‹#›</a:t>
            </a:fld>
            <a:endParaRPr lang="en-MY" dirty="0"/>
          </a:p>
        </p:txBody>
      </p:sp>
      <p:sp>
        <p:nvSpPr>
          <p:cNvPr id="11" name="Picture Placeholder 3">
            <a:extLst>
              <a:ext uri="{FF2B5EF4-FFF2-40B4-BE49-F238E27FC236}">
                <a16:creationId xmlns:a16="http://schemas.microsoft.com/office/drawing/2014/main" id="{D616627F-335E-834E-B39F-953591E7677A}"/>
              </a:ext>
            </a:extLst>
          </p:cNvPr>
          <p:cNvSpPr>
            <a:spLocks noGrp="1"/>
          </p:cNvSpPr>
          <p:nvPr>
            <p:ph type="pic" sz="quarter" idx="11" hasCustomPrompt="1"/>
          </p:nvPr>
        </p:nvSpPr>
        <p:spPr>
          <a:xfrm>
            <a:off x="4792718" y="6095472"/>
            <a:ext cx="2785241" cy="599619"/>
          </a:xfrm>
        </p:spPr>
        <p:txBody>
          <a:bodyPr/>
          <a:lstStyle>
            <a:lvl1pPr marL="0" indent="0" algn="ctr">
              <a:buFontTx/>
              <a:buNone/>
              <a:defRPr sz="1333">
                <a:solidFill>
                  <a:schemeClr val="bg1"/>
                </a:solidFill>
              </a:defRPr>
            </a:lvl1pPr>
          </a:lstStyle>
          <a:p>
            <a:r>
              <a:rPr lang="en-US" dirty="0"/>
              <a:t>Click to insert your logo (optional)</a:t>
            </a:r>
          </a:p>
        </p:txBody>
      </p:sp>
    </p:spTree>
    <p:extLst>
      <p:ext uri="{BB962C8B-B14F-4D97-AF65-F5344CB8AC3E}">
        <p14:creationId xmlns:p14="http://schemas.microsoft.com/office/powerpoint/2010/main" val="4069452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divider: Picture">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E59C42F-A942-49D4-9F29-B86D84B82E21}"/>
              </a:ext>
            </a:extLst>
          </p:cNvPr>
          <p:cNvSpPr/>
          <p:nvPr/>
        </p:nvSpPr>
        <p:spPr>
          <a:xfrm>
            <a:off x="0" y="22244"/>
            <a:ext cx="12192000" cy="5998633"/>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9" name="Frame 8">
            <a:extLst>
              <a:ext uri="{FF2B5EF4-FFF2-40B4-BE49-F238E27FC236}">
                <a16:creationId xmlns:a16="http://schemas.microsoft.com/office/drawing/2014/main" id="{8030593E-C30B-764B-ACD2-01C743788386}"/>
              </a:ext>
            </a:extLst>
          </p:cNvPr>
          <p:cNvSpPr>
            <a:spLocks noChangeAspect="1"/>
          </p:cNvSpPr>
          <p:nvPr/>
        </p:nvSpPr>
        <p:spPr>
          <a:xfrm>
            <a:off x="958219" y="1220755"/>
            <a:ext cx="3601611" cy="3601611"/>
          </a:xfrm>
          <a:prstGeom prst="fram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Arial" panose="020B0604020202020204" pitchFamily="34" charset="0"/>
            </a:endParaRPr>
          </a:p>
        </p:txBody>
      </p:sp>
      <p:sp>
        <p:nvSpPr>
          <p:cNvPr id="2" name="Title 1"/>
          <p:cNvSpPr>
            <a:spLocks noGrp="1"/>
          </p:cNvSpPr>
          <p:nvPr>
            <p:ph type="ctrTitle" hasCustomPrompt="1"/>
          </p:nvPr>
        </p:nvSpPr>
        <p:spPr>
          <a:xfrm>
            <a:off x="2447595" y="1600200"/>
            <a:ext cx="8976056" cy="1909763"/>
          </a:xfrm>
        </p:spPr>
        <p:txBody>
          <a:bodyPr lIns="0" rIns="0" anchor="b">
            <a:noAutofit/>
          </a:bodyPr>
          <a:lstStyle>
            <a:lvl1pPr algn="l">
              <a:defRPr sz="5333">
                <a:solidFill>
                  <a:schemeClr val="bg1"/>
                </a:solidFill>
              </a:defRPr>
            </a:lvl1pPr>
          </a:lstStyle>
          <a:p>
            <a:r>
              <a:rPr lang="en-US" dirty="0"/>
              <a:t>Add section title here</a:t>
            </a:r>
          </a:p>
        </p:txBody>
      </p:sp>
      <p:sp>
        <p:nvSpPr>
          <p:cNvPr id="3" name="Subtitle 2"/>
          <p:cNvSpPr>
            <a:spLocks noGrp="1"/>
          </p:cNvSpPr>
          <p:nvPr>
            <p:ph type="subTitle" idx="1" hasCustomPrompt="1"/>
          </p:nvPr>
        </p:nvSpPr>
        <p:spPr>
          <a:xfrm>
            <a:off x="2447595" y="3602037"/>
            <a:ext cx="8976056" cy="1655763"/>
          </a:xfrm>
        </p:spPr>
        <p:txBody>
          <a:bodyPr lIns="18000" rIns="0">
            <a:noAutofit/>
          </a:bodyPr>
          <a:lstStyle>
            <a:lvl1pPr marL="0" indent="0" algn="l">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Add further detail here</a:t>
            </a:r>
          </a:p>
        </p:txBody>
      </p:sp>
      <p:sp>
        <p:nvSpPr>
          <p:cNvPr id="4" name="Slide Number Placeholder 3">
            <a:extLst>
              <a:ext uri="{FF2B5EF4-FFF2-40B4-BE49-F238E27FC236}">
                <a16:creationId xmlns:a16="http://schemas.microsoft.com/office/drawing/2014/main" id="{7821414A-19AD-469F-B6DD-F096A045569C}"/>
              </a:ext>
            </a:extLst>
          </p:cNvPr>
          <p:cNvSpPr>
            <a:spLocks noGrp="1"/>
          </p:cNvSpPr>
          <p:nvPr>
            <p:ph type="sldNum" sz="quarter" idx="10"/>
          </p:nvPr>
        </p:nvSpPr>
        <p:spPr/>
        <p:txBody>
          <a:bodyPr/>
          <a:lstStyle/>
          <a:p>
            <a:fld id="{C6B4E3B3-8377-434B-9BF8-DA9E2A1057DF}" type="slidenum">
              <a:rPr lang="en-MY" smtClean="0"/>
              <a:t>‹#›</a:t>
            </a:fld>
            <a:endParaRPr lang="en-MY" dirty="0"/>
          </a:p>
        </p:txBody>
      </p:sp>
      <p:sp>
        <p:nvSpPr>
          <p:cNvPr id="10" name="Picture Placeholder 3">
            <a:extLst>
              <a:ext uri="{FF2B5EF4-FFF2-40B4-BE49-F238E27FC236}">
                <a16:creationId xmlns:a16="http://schemas.microsoft.com/office/drawing/2014/main" id="{A7006DCD-27E9-1E49-9596-7C6F29EA7538}"/>
              </a:ext>
            </a:extLst>
          </p:cNvPr>
          <p:cNvSpPr>
            <a:spLocks noGrp="1"/>
          </p:cNvSpPr>
          <p:nvPr>
            <p:ph type="pic" sz="quarter" idx="11" hasCustomPrompt="1"/>
          </p:nvPr>
        </p:nvSpPr>
        <p:spPr>
          <a:xfrm>
            <a:off x="4792718" y="6095472"/>
            <a:ext cx="2785241" cy="599619"/>
          </a:xfrm>
        </p:spPr>
        <p:txBody>
          <a:bodyPr/>
          <a:lstStyle>
            <a:lvl1pPr marL="0" indent="0" algn="ctr">
              <a:buFontTx/>
              <a:buNone/>
              <a:defRPr sz="1333">
                <a:solidFill>
                  <a:schemeClr val="bg1"/>
                </a:solidFill>
              </a:defRPr>
            </a:lvl1pPr>
          </a:lstStyle>
          <a:p>
            <a:r>
              <a:rPr lang="en-US" dirty="0"/>
              <a:t>Click to insert your logo (optional)</a:t>
            </a:r>
          </a:p>
        </p:txBody>
      </p:sp>
    </p:spTree>
    <p:extLst>
      <p:ext uri="{BB962C8B-B14F-4D97-AF65-F5344CB8AC3E}">
        <p14:creationId xmlns:p14="http://schemas.microsoft.com/office/powerpoint/2010/main" val="3462050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ICONS KEY">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8F54A3-C41F-4ECB-9D77-05E9BCA1F590}"/>
              </a:ext>
            </a:extLst>
          </p:cNvPr>
          <p:cNvSpPr>
            <a:spLocks noGrp="1"/>
          </p:cNvSpPr>
          <p:nvPr>
            <p:ph type="sldNum" sz="quarter" idx="10"/>
          </p:nvPr>
        </p:nvSpPr>
        <p:spPr/>
        <p:txBody>
          <a:bodyPr/>
          <a:lstStyle/>
          <a:p>
            <a:fld id="{C6B4E3B3-8377-434B-9BF8-DA9E2A1057DF}" type="slidenum">
              <a:rPr lang="en-MY" smtClean="0"/>
              <a:t>‹#›</a:t>
            </a:fld>
            <a:endParaRPr lang="en-MY" dirty="0"/>
          </a:p>
        </p:txBody>
      </p:sp>
      <p:sp>
        <p:nvSpPr>
          <p:cNvPr id="6" name="Picture Placeholder 3">
            <a:extLst>
              <a:ext uri="{FF2B5EF4-FFF2-40B4-BE49-F238E27FC236}">
                <a16:creationId xmlns:a16="http://schemas.microsoft.com/office/drawing/2014/main" id="{C0BB5D85-77B0-8E4A-99BE-26098AF5CD9E}"/>
              </a:ext>
            </a:extLst>
          </p:cNvPr>
          <p:cNvSpPr>
            <a:spLocks noGrp="1"/>
          </p:cNvSpPr>
          <p:nvPr>
            <p:ph type="pic" sz="quarter" idx="11" hasCustomPrompt="1"/>
          </p:nvPr>
        </p:nvSpPr>
        <p:spPr>
          <a:xfrm>
            <a:off x="4792718" y="6095472"/>
            <a:ext cx="2785241" cy="599619"/>
          </a:xfrm>
        </p:spPr>
        <p:txBody>
          <a:bodyPr/>
          <a:lstStyle>
            <a:lvl1pPr marL="0" indent="0" algn="ctr">
              <a:buFontTx/>
              <a:buNone/>
              <a:defRPr sz="1333">
                <a:solidFill>
                  <a:schemeClr val="bg1"/>
                </a:solidFill>
              </a:defRPr>
            </a:lvl1pPr>
          </a:lstStyle>
          <a:p>
            <a:r>
              <a:rPr lang="en-US" dirty="0"/>
              <a:t>Click to insert your logo (optional)</a:t>
            </a:r>
          </a:p>
        </p:txBody>
      </p:sp>
      <p:sp>
        <p:nvSpPr>
          <p:cNvPr id="7" name="Title Placeholder 1">
            <a:extLst>
              <a:ext uri="{FF2B5EF4-FFF2-40B4-BE49-F238E27FC236}">
                <a16:creationId xmlns:a16="http://schemas.microsoft.com/office/drawing/2014/main" id="{7E4C4EE1-1B34-714F-9702-B413ED5E6431}"/>
              </a:ext>
            </a:extLst>
          </p:cNvPr>
          <p:cNvSpPr>
            <a:spLocks noGrp="1"/>
          </p:cNvSpPr>
          <p:nvPr>
            <p:ph type="title" hasCustomPrompt="1"/>
          </p:nvPr>
        </p:nvSpPr>
        <p:spPr>
          <a:xfrm>
            <a:off x="720000" y="384000"/>
            <a:ext cx="10464000" cy="720000"/>
          </a:xfrm>
          <a:prstGeom prst="rect">
            <a:avLst/>
          </a:prstGeom>
        </p:spPr>
        <p:txBody>
          <a:bodyPr vert="horz" lIns="0" tIns="0" rIns="0" bIns="0" rtlCol="0" anchor="t" anchorCtr="0">
            <a:noAutofit/>
          </a:bodyPr>
          <a:lstStyle>
            <a:lvl1pPr>
              <a:defRPr sz="2667" baseline="0">
                <a:solidFill>
                  <a:schemeClr val="tx1"/>
                </a:solidFill>
              </a:defRPr>
            </a:lvl1pPr>
          </a:lstStyle>
          <a:p>
            <a:pPr lvl="0"/>
            <a:r>
              <a:rPr lang="en-US" dirty="0"/>
              <a:t>Key to chapter content icons</a:t>
            </a:r>
          </a:p>
        </p:txBody>
      </p:sp>
    </p:spTree>
    <p:extLst>
      <p:ext uri="{BB962C8B-B14F-4D97-AF65-F5344CB8AC3E}">
        <p14:creationId xmlns:p14="http://schemas.microsoft.com/office/powerpoint/2010/main" val="1151425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eam slide">
    <p:spTree>
      <p:nvGrpSpPr>
        <p:cNvPr id="1" name=""/>
        <p:cNvGrpSpPr/>
        <p:nvPr/>
      </p:nvGrpSpPr>
      <p:grpSpPr>
        <a:xfrm>
          <a:off x="0" y="0"/>
          <a:ext cx="0" cy="0"/>
          <a:chOff x="0" y="0"/>
          <a:chExt cx="0" cy="0"/>
        </a:xfrm>
      </p:grpSpPr>
      <p:sp>
        <p:nvSpPr>
          <p:cNvPr id="60" name="Picture Placeholder 10">
            <a:extLst>
              <a:ext uri="{FF2B5EF4-FFF2-40B4-BE49-F238E27FC236}">
                <a16:creationId xmlns:a16="http://schemas.microsoft.com/office/drawing/2014/main" id="{8B93DE5F-3D27-472B-AE6B-7C1D7485D604}"/>
              </a:ext>
            </a:extLst>
          </p:cNvPr>
          <p:cNvSpPr>
            <a:spLocks noGrp="1"/>
          </p:cNvSpPr>
          <p:nvPr>
            <p:ph type="pic" sz="quarter" idx="13" hasCustomPrompt="1"/>
          </p:nvPr>
        </p:nvSpPr>
        <p:spPr>
          <a:xfrm>
            <a:off x="762001" y="1658469"/>
            <a:ext cx="1241848" cy="1225972"/>
          </a:xfrm>
          <a:solidFill>
            <a:schemeClr val="bg1">
              <a:lumMod val="95000"/>
            </a:schemeClr>
          </a:solidFill>
          <a:ln w="6350">
            <a:solidFill>
              <a:schemeClr val="tx2">
                <a:alpha val="75000"/>
              </a:schemeClr>
            </a:solidFill>
          </a:ln>
        </p:spPr>
        <p:txBody>
          <a:bodyPr lIns="180000" tIns="648000" rIns="180000" bIns="0">
            <a:noAutofit/>
          </a:bodyPr>
          <a:lstStyle>
            <a:lvl1pPr marL="0" indent="0" algn="ctr">
              <a:lnSpc>
                <a:spcPct val="90000"/>
              </a:lnSpc>
              <a:spcBef>
                <a:spcPts val="0"/>
              </a:spcBef>
              <a:buNone/>
              <a:defRPr sz="933"/>
            </a:lvl1pPr>
          </a:lstStyle>
          <a:p>
            <a:r>
              <a:rPr lang="en-GB" dirty="0"/>
              <a:t>Click icon to insert picture</a:t>
            </a:r>
          </a:p>
        </p:txBody>
      </p:sp>
      <p:sp>
        <p:nvSpPr>
          <p:cNvPr id="61" name="Text Placeholder 31">
            <a:extLst>
              <a:ext uri="{FF2B5EF4-FFF2-40B4-BE49-F238E27FC236}">
                <a16:creationId xmlns:a16="http://schemas.microsoft.com/office/drawing/2014/main" id="{82BE7D50-4246-4FDF-9B0D-86A7A98E5BCE}"/>
              </a:ext>
            </a:extLst>
          </p:cNvPr>
          <p:cNvSpPr>
            <a:spLocks noGrp="1"/>
          </p:cNvSpPr>
          <p:nvPr>
            <p:ph type="body" sz="quarter" idx="38" hasCustomPrompt="1"/>
          </p:nvPr>
        </p:nvSpPr>
        <p:spPr>
          <a:xfrm>
            <a:off x="2083542" y="1658469"/>
            <a:ext cx="2204193" cy="1203383"/>
          </a:xfrm>
        </p:spPr>
        <p:txBody>
          <a:bodyPr>
            <a:noAutofit/>
          </a:bodyPr>
          <a:lstStyle>
            <a:lvl1pPr marL="0" indent="0" algn="l">
              <a:lnSpc>
                <a:spcPct val="90000"/>
              </a:lnSpc>
              <a:spcBef>
                <a:spcPts val="0"/>
              </a:spcBef>
              <a:buFontTx/>
              <a:buNone/>
              <a:defRPr sz="1600" b="0">
                <a:latin typeface="+mj-lt"/>
              </a:defRPr>
            </a:lvl1pPr>
          </a:lstStyle>
          <a:p>
            <a:pPr lvl="0"/>
            <a:r>
              <a:rPr lang="en-GB" dirty="0"/>
              <a:t>Insert name,</a:t>
            </a:r>
            <a:br>
              <a:rPr lang="en-GB" dirty="0"/>
            </a:br>
            <a:r>
              <a:rPr lang="en-GB" dirty="0"/>
              <a:t>job title here</a:t>
            </a:r>
          </a:p>
        </p:txBody>
      </p:sp>
      <p:sp>
        <p:nvSpPr>
          <p:cNvPr id="62" name="Picture Placeholder 10">
            <a:extLst>
              <a:ext uri="{FF2B5EF4-FFF2-40B4-BE49-F238E27FC236}">
                <a16:creationId xmlns:a16="http://schemas.microsoft.com/office/drawing/2014/main" id="{5119CD60-7A35-4476-B097-E5DAA673B703}"/>
              </a:ext>
            </a:extLst>
          </p:cNvPr>
          <p:cNvSpPr>
            <a:spLocks noGrp="1"/>
          </p:cNvSpPr>
          <p:nvPr>
            <p:ph type="pic" sz="quarter" idx="39" hasCustomPrompt="1"/>
          </p:nvPr>
        </p:nvSpPr>
        <p:spPr>
          <a:xfrm>
            <a:off x="4522576" y="1658469"/>
            <a:ext cx="1241848" cy="1225972"/>
          </a:xfrm>
          <a:solidFill>
            <a:schemeClr val="bg1">
              <a:lumMod val="95000"/>
            </a:schemeClr>
          </a:solidFill>
          <a:ln w="6350">
            <a:solidFill>
              <a:schemeClr val="tx2">
                <a:alpha val="75000"/>
              </a:schemeClr>
            </a:solidFill>
          </a:ln>
        </p:spPr>
        <p:txBody>
          <a:bodyPr lIns="180000" tIns="648000" rIns="180000" bIns="0">
            <a:noAutofit/>
          </a:bodyPr>
          <a:lstStyle>
            <a:lvl1pPr marL="0" indent="0" algn="ctr">
              <a:lnSpc>
                <a:spcPct val="90000"/>
              </a:lnSpc>
              <a:spcBef>
                <a:spcPts val="0"/>
              </a:spcBef>
              <a:buNone/>
              <a:defRPr sz="933"/>
            </a:lvl1pPr>
          </a:lstStyle>
          <a:p>
            <a:r>
              <a:rPr lang="en-GB" dirty="0"/>
              <a:t>Click icon to insert picture</a:t>
            </a:r>
          </a:p>
        </p:txBody>
      </p:sp>
      <p:sp>
        <p:nvSpPr>
          <p:cNvPr id="63" name="Text Placeholder 31">
            <a:extLst>
              <a:ext uri="{FF2B5EF4-FFF2-40B4-BE49-F238E27FC236}">
                <a16:creationId xmlns:a16="http://schemas.microsoft.com/office/drawing/2014/main" id="{FD75EEFC-9778-4521-9ABD-4686C8A20E8E}"/>
              </a:ext>
            </a:extLst>
          </p:cNvPr>
          <p:cNvSpPr>
            <a:spLocks noGrp="1"/>
          </p:cNvSpPr>
          <p:nvPr>
            <p:ph type="body" sz="quarter" idx="40" hasCustomPrompt="1"/>
          </p:nvPr>
        </p:nvSpPr>
        <p:spPr>
          <a:xfrm>
            <a:off x="5844117" y="1658469"/>
            <a:ext cx="2204193" cy="1203383"/>
          </a:xfrm>
        </p:spPr>
        <p:txBody>
          <a:bodyPr>
            <a:noAutofit/>
          </a:bodyPr>
          <a:lstStyle>
            <a:lvl1pPr marL="0" indent="0" algn="l">
              <a:lnSpc>
                <a:spcPct val="90000"/>
              </a:lnSpc>
              <a:spcBef>
                <a:spcPts val="0"/>
              </a:spcBef>
              <a:buFontTx/>
              <a:buNone/>
              <a:defRPr sz="1600" b="0">
                <a:latin typeface="+mj-lt"/>
              </a:defRPr>
            </a:lvl1pPr>
          </a:lstStyle>
          <a:p>
            <a:pPr lvl="0"/>
            <a:r>
              <a:rPr lang="en-GB" dirty="0"/>
              <a:t>Insert name,</a:t>
            </a:r>
            <a:br>
              <a:rPr lang="en-GB" dirty="0"/>
            </a:br>
            <a:r>
              <a:rPr lang="en-GB" dirty="0"/>
              <a:t>job title here</a:t>
            </a:r>
          </a:p>
        </p:txBody>
      </p:sp>
      <p:sp>
        <p:nvSpPr>
          <p:cNvPr id="64" name="Picture Placeholder 10">
            <a:extLst>
              <a:ext uri="{FF2B5EF4-FFF2-40B4-BE49-F238E27FC236}">
                <a16:creationId xmlns:a16="http://schemas.microsoft.com/office/drawing/2014/main" id="{A2BCE90D-1791-4AC6-9AE8-472C6AF02F41}"/>
              </a:ext>
            </a:extLst>
          </p:cNvPr>
          <p:cNvSpPr>
            <a:spLocks noGrp="1"/>
          </p:cNvSpPr>
          <p:nvPr>
            <p:ph type="pic" sz="quarter" idx="41" hasCustomPrompt="1"/>
          </p:nvPr>
        </p:nvSpPr>
        <p:spPr>
          <a:xfrm>
            <a:off x="8289503" y="1658469"/>
            <a:ext cx="1241848" cy="1225972"/>
          </a:xfrm>
          <a:solidFill>
            <a:schemeClr val="bg1">
              <a:lumMod val="95000"/>
            </a:schemeClr>
          </a:solidFill>
          <a:ln w="6350">
            <a:solidFill>
              <a:schemeClr val="tx2">
                <a:alpha val="75000"/>
              </a:schemeClr>
            </a:solidFill>
          </a:ln>
        </p:spPr>
        <p:txBody>
          <a:bodyPr lIns="180000" tIns="648000" rIns="180000" bIns="0">
            <a:noAutofit/>
          </a:bodyPr>
          <a:lstStyle>
            <a:lvl1pPr marL="0" indent="0" algn="ctr">
              <a:lnSpc>
                <a:spcPct val="90000"/>
              </a:lnSpc>
              <a:spcBef>
                <a:spcPts val="0"/>
              </a:spcBef>
              <a:buNone/>
              <a:defRPr sz="933"/>
            </a:lvl1pPr>
          </a:lstStyle>
          <a:p>
            <a:r>
              <a:rPr lang="en-GB" dirty="0"/>
              <a:t>Click icon to insert picture</a:t>
            </a:r>
          </a:p>
        </p:txBody>
      </p:sp>
      <p:sp>
        <p:nvSpPr>
          <p:cNvPr id="65" name="Text Placeholder 31">
            <a:extLst>
              <a:ext uri="{FF2B5EF4-FFF2-40B4-BE49-F238E27FC236}">
                <a16:creationId xmlns:a16="http://schemas.microsoft.com/office/drawing/2014/main" id="{F6A0CD72-A260-45DE-A857-462C6DB2FB88}"/>
              </a:ext>
            </a:extLst>
          </p:cNvPr>
          <p:cNvSpPr>
            <a:spLocks noGrp="1"/>
          </p:cNvSpPr>
          <p:nvPr>
            <p:ph type="body" sz="quarter" idx="42" hasCustomPrompt="1"/>
          </p:nvPr>
        </p:nvSpPr>
        <p:spPr>
          <a:xfrm>
            <a:off x="9604692" y="1658469"/>
            <a:ext cx="2204193" cy="1203383"/>
          </a:xfrm>
        </p:spPr>
        <p:txBody>
          <a:bodyPr>
            <a:noAutofit/>
          </a:bodyPr>
          <a:lstStyle>
            <a:lvl1pPr marL="0" indent="0" algn="l">
              <a:lnSpc>
                <a:spcPct val="90000"/>
              </a:lnSpc>
              <a:spcBef>
                <a:spcPts val="0"/>
              </a:spcBef>
              <a:buFontTx/>
              <a:buNone/>
              <a:defRPr sz="1600" b="0">
                <a:latin typeface="+mj-lt"/>
              </a:defRPr>
            </a:lvl1pPr>
          </a:lstStyle>
          <a:p>
            <a:pPr lvl="0"/>
            <a:r>
              <a:rPr lang="en-GB" dirty="0"/>
              <a:t>Insert name,</a:t>
            </a:r>
            <a:br>
              <a:rPr lang="en-GB" dirty="0"/>
            </a:br>
            <a:r>
              <a:rPr lang="en-GB" dirty="0"/>
              <a:t>job title here</a:t>
            </a:r>
          </a:p>
        </p:txBody>
      </p:sp>
      <p:sp>
        <p:nvSpPr>
          <p:cNvPr id="66" name="Picture Placeholder 10">
            <a:extLst>
              <a:ext uri="{FF2B5EF4-FFF2-40B4-BE49-F238E27FC236}">
                <a16:creationId xmlns:a16="http://schemas.microsoft.com/office/drawing/2014/main" id="{0D662220-4EE1-4999-865B-5CB2DE09EADC}"/>
              </a:ext>
            </a:extLst>
          </p:cNvPr>
          <p:cNvSpPr>
            <a:spLocks noGrp="1"/>
          </p:cNvSpPr>
          <p:nvPr>
            <p:ph type="pic" sz="quarter" idx="43" hasCustomPrompt="1"/>
          </p:nvPr>
        </p:nvSpPr>
        <p:spPr>
          <a:xfrm>
            <a:off x="762001" y="3838099"/>
            <a:ext cx="1241848" cy="1225972"/>
          </a:xfrm>
          <a:solidFill>
            <a:schemeClr val="bg1">
              <a:lumMod val="95000"/>
            </a:schemeClr>
          </a:solidFill>
          <a:ln w="6350">
            <a:solidFill>
              <a:schemeClr val="tx2">
                <a:alpha val="75000"/>
              </a:schemeClr>
            </a:solidFill>
          </a:ln>
        </p:spPr>
        <p:txBody>
          <a:bodyPr lIns="180000" tIns="648000" rIns="180000" bIns="0">
            <a:noAutofit/>
          </a:bodyPr>
          <a:lstStyle>
            <a:lvl1pPr marL="0" indent="0" algn="ctr">
              <a:lnSpc>
                <a:spcPct val="90000"/>
              </a:lnSpc>
              <a:spcBef>
                <a:spcPts val="0"/>
              </a:spcBef>
              <a:buNone/>
              <a:defRPr sz="933"/>
            </a:lvl1pPr>
          </a:lstStyle>
          <a:p>
            <a:r>
              <a:rPr lang="en-GB" dirty="0"/>
              <a:t>Click icon to insert picture</a:t>
            </a:r>
          </a:p>
        </p:txBody>
      </p:sp>
      <p:sp>
        <p:nvSpPr>
          <p:cNvPr id="67" name="Text Placeholder 31">
            <a:extLst>
              <a:ext uri="{FF2B5EF4-FFF2-40B4-BE49-F238E27FC236}">
                <a16:creationId xmlns:a16="http://schemas.microsoft.com/office/drawing/2014/main" id="{89B260FC-4B8C-4392-953F-996DA243D93D}"/>
              </a:ext>
            </a:extLst>
          </p:cNvPr>
          <p:cNvSpPr>
            <a:spLocks noGrp="1"/>
          </p:cNvSpPr>
          <p:nvPr>
            <p:ph type="body" sz="quarter" idx="44" hasCustomPrompt="1"/>
          </p:nvPr>
        </p:nvSpPr>
        <p:spPr>
          <a:xfrm>
            <a:off x="2083542" y="3838099"/>
            <a:ext cx="2204193" cy="1203383"/>
          </a:xfrm>
        </p:spPr>
        <p:txBody>
          <a:bodyPr>
            <a:noAutofit/>
          </a:bodyPr>
          <a:lstStyle>
            <a:lvl1pPr marL="0" indent="0" algn="l">
              <a:lnSpc>
                <a:spcPct val="90000"/>
              </a:lnSpc>
              <a:spcBef>
                <a:spcPts val="0"/>
              </a:spcBef>
              <a:buFontTx/>
              <a:buNone/>
              <a:defRPr sz="1600" b="0">
                <a:latin typeface="+mj-lt"/>
              </a:defRPr>
            </a:lvl1pPr>
          </a:lstStyle>
          <a:p>
            <a:pPr lvl="0"/>
            <a:r>
              <a:rPr lang="en-GB" dirty="0"/>
              <a:t>Insert name,</a:t>
            </a:r>
            <a:br>
              <a:rPr lang="en-GB" dirty="0"/>
            </a:br>
            <a:r>
              <a:rPr lang="en-GB" dirty="0"/>
              <a:t>job title here</a:t>
            </a:r>
          </a:p>
        </p:txBody>
      </p:sp>
      <p:sp>
        <p:nvSpPr>
          <p:cNvPr id="68" name="Picture Placeholder 10">
            <a:extLst>
              <a:ext uri="{FF2B5EF4-FFF2-40B4-BE49-F238E27FC236}">
                <a16:creationId xmlns:a16="http://schemas.microsoft.com/office/drawing/2014/main" id="{ECFD2487-5F85-449C-9A8B-C01B6AEBA9D8}"/>
              </a:ext>
            </a:extLst>
          </p:cNvPr>
          <p:cNvSpPr>
            <a:spLocks noGrp="1"/>
          </p:cNvSpPr>
          <p:nvPr>
            <p:ph type="pic" sz="quarter" idx="45" hasCustomPrompt="1"/>
          </p:nvPr>
        </p:nvSpPr>
        <p:spPr>
          <a:xfrm>
            <a:off x="4522576" y="3838099"/>
            <a:ext cx="1241848" cy="1225972"/>
          </a:xfrm>
          <a:solidFill>
            <a:schemeClr val="bg1">
              <a:lumMod val="95000"/>
            </a:schemeClr>
          </a:solidFill>
          <a:ln w="6350">
            <a:solidFill>
              <a:schemeClr val="tx2">
                <a:alpha val="75000"/>
              </a:schemeClr>
            </a:solidFill>
          </a:ln>
        </p:spPr>
        <p:txBody>
          <a:bodyPr lIns="180000" tIns="648000" rIns="180000" bIns="0">
            <a:noAutofit/>
          </a:bodyPr>
          <a:lstStyle>
            <a:lvl1pPr marL="0" indent="0" algn="ctr">
              <a:lnSpc>
                <a:spcPct val="90000"/>
              </a:lnSpc>
              <a:spcBef>
                <a:spcPts val="0"/>
              </a:spcBef>
              <a:buNone/>
              <a:defRPr sz="933"/>
            </a:lvl1pPr>
          </a:lstStyle>
          <a:p>
            <a:r>
              <a:rPr lang="en-GB" dirty="0"/>
              <a:t>Click icon to insert picture</a:t>
            </a:r>
          </a:p>
        </p:txBody>
      </p:sp>
      <p:sp>
        <p:nvSpPr>
          <p:cNvPr id="69" name="Text Placeholder 31">
            <a:extLst>
              <a:ext uri="{FF2B5EF4-FFF2-40B4-BE49-F238E27FC236}">
                <a16:creationId xmlns:a16="http://schemas.microsoft.com/office/drawing/2014/main" id="{4731DBC0-C7F8-4F8E-8B9D-D1002A1EEB73}"/>
              </a:ext>
            </a:extLst>
          </p:cNvPr>
          <p:cNvSpPr>
            <a:spLocks noGrp="1"/>
          </p:cNvSpPr>
          <p:nvPr>
            <p:ph type="body" sz="quarter" idx="46" hasCustomPrompt="1"/>
          </p:nvPr>
        </p:nvSpPr>
        <p:spPr>
          <a:xfrm>
            <a:off x="5844117" y="3838099"/>
            <a:ext cx="2204193" cy="1203383"/>
          </a:xfrm>
        </p:spPr>
        <p:txBody>
          <a:bodyPr>
            <a:noAutofit/>
          </a:bodyPr>
          <a:lstStyle>
            <a:lvl1pPr marL="0" indent="0" algn="l">
              <a:lnSpc>
                <a:spcPct val="90000"/>
              </a:lnSpc>
              <a:spcBef>
                <a:spcPts val="0"/>
              </a:spcBef>
              <a:buFontTx/>
              <a:buNone/>
              <a:defRPr sz="1600" b="0">
                <a:latin typeface="+mj-lt"/>
              </a:defRPr>
            </a:lvl1pPr>
          </a:lstStyle>
          <a:p>
            <a:pPr lvl="0"/>
            <a:r>
              <a:rPr lang="en-GB" dirty="0"/>
              <a:t>Insert name,</a:t>
            </a:r>
            <a:br>
              <a:rPr lang="en-GB" dirty="0"/>
            </a:br>
            <a:r>
              <a:rPr lang="en-GB" dirty="0"/>
              <a:t>job title here</a:t>
            </a:r>
          </a:p>
        </p:txBody>
      </p:sp>
      <p:sp>
        <p:nvSpPr>
          <p:cNvPr id="70" name="Picture Placeholder 10">
            <a:extLst>
              <a:ext uri="{FF2B5EF4-FFF2-40B4-BE49-F238E27FC236}">
                <a16:creationId xmlns:a16="http://schemas.microsoft.com/office/drawing/2014/main" id="{3ACABFCC-D7BC-4662-91DB-8A2EAAA3FE04}"/>
              </a:ext>
            </a:extLst>
          </p:cNvPr>
          <p:cNvSpPr>
            <a:spLocks noGrp="1"/>
          </p:cNvSpPr>
          <p:nvPr>
            <p:ph type="pic" sz="quarter" idx="47" hasCustomPrompt="1"/>
          </p:nvPr>
        </p:nvSpPr>
        <p:spPr>
          <a:xfrm>
            <a:off x="8289503" y="3838099"/>
            <a:ext cx="1241848" cy="1225972"/>
          </a:xfrm>
          <a:solidFill>
            <a:schemeClr val="bg1">
              <a:lumMod val="95000"/>
            </a:schemeClr>
          </a:solidFill>
          <a:ln w="6350">
            <a:solidFill>
              <a:schemeClr val="tx2">
                <a:alpha val="75000"/>
              </a:schemeClr>
            </a:solidFill>
          </a:ln>
        </p:spPr>
        <p:txBody>
          <a:bodyPr lIns="180000" tIns="648000" rIns="180000" bIns="0">
            <a:noAutofit/>
          </a:bodyPr>
          <a:lstStyle>
            <a:lvl1pPr marL="0" indent="0" algn="ctr">
              <a:lnSpc>
                <a:spcPct val="90000"/>
              </a:lnSpc>
              <a:spcBef>
                <a:spcPts val="0"/>
              </a:spcBef>
              <a:buNone/>
              <a:defRPr sz="933"/>
            </a:lvl1pPr>
          </a:lstStyle>
          <a:p>
            <a:r>
              <a:rPr lang="en-GB" dirty="0"/>
              <a:t>Click icon to insert picture</a:t>
            </a:r>
          </a:p>
        </p:txBody>
      </p:sp>
      <p:sp>
        <p:nvSpPr>
          <p:cNvPr id="71" name="Text Placeholder 31">
            <a:extLst>
              <a:ext uri="{FF2B5EF4-FFF2-40B4-BE49-F238E27FC236}">
                <a16:creationId xmlns:a16="http://schemas.microsoft.com/office/drawing/2014/main" id="{742820B7-9D37-4829-A4C3-314349F164C2}"/>
              </a:ext>
            </a:extLst>
          </p:cNvPr>
          <p:cNvSpPr>
            <a:spLocks noGrp="1"/>
          </p:cNvSpPr>
          <p:nvPr>
            <p:ph type="body" sz="quarter" idx="48" hasCustomPrompt="1"/>
          </p:nvPr>
        </p:nvSpPr>
        <p:spPr>
          <a:xfrm>
            <a:off x="9604692" y="3838099"/>
            <a:ext cx="2204193" cy="1203383"/>
          </a:xfrm>
        </p:spPr>
        <p:txBody>
          <a:bodyPr>
            <a:noAutofit/>
          </a:bodyPr>
          <a:lstStyle>
            <a:lvl1pPr marL="0" indent="0" algn="l">
              <a:lnSpc>
                <a:spcPct val="90000"/>
              </a:lnSpc>
              <a:spcBef>
                <a:spcPts val="0"/>
              </a:spcBef>
              <a:buFontTx/>
              <a:buNone/>
              <a:defRPr sz="1600" b="0">
                <a:latin typeface="+mj-lt"/>
              </a:defRPr>
            </a:lvl1pPr>
          </a:lstStyle>
          <a:p>
            <a:pPr lvl="0"/>
            <a:r>
              <a:rPr lang="en-GB" dirty="0"/>
              <a:t>Insert name,</a:t>
            </a:r>
            <a:br>
              <a:rPr lang="en-GB" dirty="0"/>
            </a:br>
            <a:r>
              <a:rPr lang="en-GB" dirty="0"/>
              <a:t>job title here</a:t>
            </a:r>
          </a:p>
        </p:txBody>
      </p:sp>
      <p:sp>
        <p:nvSpPr>
          <p:cNvPr id="2" name="Slide Number Placeholder 1">
            <a:extLst>
              <a:ext uri="{FF2B5EF4-FFF2-40B4-BE49-F238E27FC236}">
                <a16:creationId xmlns:a16="http://schemas.microsoft.com/office/drawing/2014/main" id="{742F48CD-7555-44A9-B624-3BFD90AB025F}"/>
              </a:ext>
            </a:extLst>
          </p:cNvPr>
          <p:cNvSpPr>
            <a:spLocks noGrp="1"/>
          </p:cNvSpPr>
          <p:nvPr>
            <p:ph type="sldNum" sz="quarter" idx="49"/>
          </p:nvPr>
        </p:nvSpPr>
        <p:spPr/>
        <p:txBody>
          <a:bodyPr/>
          <a:lstStyle/>
          <a:p>
            <a:fld id="{C6B4E3B3-8377-434B-9BF8-DA9E2A1057DF}" type="slidenum">
              <a:rPr lang="en-MY" smtClean="0"/>
              <a:t>‹#›</a:t>
            </a:fld>
            <a:endParaRPr lang="en-MY" dirty="0"/>
          </a:p>
        </p:txBody>
      </p:sp>
      <p:sp>
        <p:nvSpPr>
          <p:cNvPr id="17" name="Picture Placeholder 3">
            <a:extLst>
              <a:ext uri="{FF2B5EF4-FFF2-40B4-BE49-F238E27FC236}">
                <a16:creationId xmlns:a16="http://schemas.microsoft.com/office/drawing/2014/main" id="{DB7A2E0F-4CB4-3747-9229-A3B75150B2D2}"/>
              </a:ext>
            </a:extLst>
          </p:cNvPr>
          <p:cNvSpPr>
            <a:spLocks noGrp="1"/>
          </p:cNvSpPr>
          <p:nvPr>
            <p:ph type="pic" sz="quarter" idx="11" hasCustomPrompt="1"/>
          </p:nvPr>
        </p:nvSpPr>
        <p:spPr>
          <a:xfrm>
            <a:off x="4792718" y="6095472"/>
            <a:ext cx="2785241" cy="599619"/>
          </a:xfrm>
        </p:spPr>
        <p:txBody>
          <a:bodyPr/>
          <a:lstStyle>
            <a:lvl1pPr marL="0" indent="0" algn="ctr">
              <a:buFontTx/>
              <a:buNone/>
              <a:defRPr sz="1333">
                <a:solidFill>
                  <a:schemeClr val="bg1"/>
                </a:solidFill>
              </a:defRPr>
            </a:lvl1pPr>
          </a:lstStyle>
          <a:p>
            <a:r>
              <a:rPr lang="en-US" dirty="0"/>
              <a:t>Click to insert your logo (optional)</a:t>
            </a:r>
          </a:p>
        </p:txBody>
      </p:sp>
      <p:sp>
        <p:nvSpPr>
          <p:cNvPr id="18" name="Title Placeholder 1">
            <a:extLst>
              <a:ext uri="{FF2B5EF4-FFF2-40B4-BE49-F238E27FC236}">
                <a16:creationId xmlns:a16="http://schemas.microsoft.com/office/drawing/2014/main" id="{95EA28A2-F59C-1846-92DE-DFFDC5078EB0}"/>
              </a:ext>
            </a:extLst>
          </p:cNvPr>
          <p:cNvSpPr>
            <a:spLocks noGrp="1"/>
          </p:cNvSpPr>
          <p:nvPr>
            <p:ph type="title" hasCustomPrompt="1"/>
          </p:nvPr>
        </p:nvSpPr>
        <p:spPr>
          <a:xfrm>
            <a:off x="720000" y="384000"/>
            <a:ext cx="10464000" cy="720000"/>
          </a:xfrm>
          <a:prstGeom prst="rect">
            <a:avLst/>
          </a:prstGeom>
        </p:spPr>
        <p:txBody>
          <a:bodyPr vert="horz" lIns="0" tIns="0" rIns="0" bIns="0" rtlCol="0" anchor="t" anchorCtr="0">
            <a:noAutofit/>
          </a:bodyPr>
          <a:lstStyle>
            <a:lvl1pPr>
              <a:defRPr sz="3200" baseline="0">
                <a:solidFill>
                  <a:schemeClr val="tx1"/>
                </a:solidFill>
              </a:defRPr>
            </a:lvl1pPr>
          </a:lstStyle>
          <a:p>
            <a:pPr lvl="0"/>
            <a:r>
              <a:rPr lang="en-US" dirty="0"/>
              <a:t>Team slide: add title here</a:t>
            </a:r>
          </a:p>
        </p:txBody>
      </p:sp>
    </p:spTree>
    <p:extLst>
      <p:ext uri="{BB962C8B-B14F-4D97-AF65-F5344CB8AC3E}">
        <p14:creationId xmlns:p14="http://schemas.microsoft.com/office/powerpoint/2010/main" val="167764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act slide">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A4058D1A-7E41-4523-A6D0-82341B23664F}"/>
              </a:ext>
            </a:extLst>
          </p:cNvPr>
          <p:cNvSpPr/>
          <p:nvPr/>
        </p:nvSpPr>
        <p:spPr>
          <a:xfrm>
            <a:off x="0" y="0"/>
            <a:ext cx="12192000" cy="599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4" name="Rectangle 3">
            <a:extLst>
              <a:ext uri="{FF2B5EF4-FFF2-40B4-BE49-F238E27FC236}">
                <a16:creationId xmlns:a16="http://schemas.microsoft.com/office/drawing/2014/main" id="{46E8A7C7-F200-4660-9BCE-30944DB854B1}"/>
              </a:ext>
            </a:extLst>
          </p:cNvPr>
          <p:cNvSpPr/>
          <p:nvPr/>
        </p:nvSpPr>
        <p:spPr>
          <a:xfrm>
            <a:off x="1" y="2187467"/>
            <a:ext cx="12188825" cy="19683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 name="Text Placeholder 7">
            <a:extLst>
              <a:ext uri="{FF2B5EF4-FFF2-40B4-BE49-F238E27FC236}">
                <a16:creationId xmlns:a16="http://schemas.microsoft.com/office/drawing/2014/main" id="{1C467C9D-0274-4D7C-BF91-397CD7C7FB13}"/>
              </a:ext>
            </a:extLst>
          </p:cNvPr>
          <p:cNvSpPr>
            <a:spLocks noGrp="1"/>
          </p:cNvSpPr>
          <p:nvPr>
            <p:ph type="body" sz="quarter" idx="10" hasCustomPrompt="1"/>
          </p:nvPr>
        </p:nvSpPr>
        <p:spPr>
          <a:xfrm>
            <a:off x="778301" y="3193291"/>
            <a:ext cx="3031699" cy="590327"/>
          </a:xfrm>
        </p:spPr>
        <p:txBody>
          <a:bodyPr bIns="0"/>
          <a:lstStyle>
            <a:lvl1pPr marL="0" indent="0" algn="ctr">
              <a:buClr>
                <a:schemeClr val="tx1"/>
              </a:buClr>
              <a:buFont typeface="Wingdings" panose="05000000000000000000" pitchFamily="2" charset="2"/>
              <a:buNone/>
              <a:defRPr sz="1867">
                <a:solidFill>
                  <a:schemeClr val="bg1"/>
                </a:solidFill>
              </a:defRPr>
            </a:lvl1pPr>
          </a:lstStyle>
          <a:p>
            <a:pPr lvl="0"/>
            <a:r>
              <a:rPr lang="en-US" dirty="0"/>
              <a:t>Add your email here</a:t>
            </a:r>
            <a:endParaRPr lang="en-GB" dirty="0"/>
          </a:p>
        </p:txBody>
      </p:sp>
      <p:sp>
        <p:nvSpPr>
          <p:cNvPr id="11" name="TextBox 10">
            <a:extLst>
              <a:ext uri="{FF2B5EF4-FFF2-40B4-BE49-F238E27FC236}">
                <a16:creationId xmlns:a16="http://schemas.microsoft.com/office/drawing/2014/main" id="{24D013F0-D8B6-4272-900F-DE2F8931C151}"/>
              </a:ext>
            </a:extLst>
          </p:cNvPr>
          <p:cNvSpPr txBox="1">
            <a:spLocks/>
          </p:cNvSpPr>
          <p:nvPr/>
        </p:nvSpPr>
        <p:spPr>
          <a:xfrm>
            <a:off x="790365" y="2707987"/>
            <a:ext cx="3031699" cy="433312"/>
          </a:xfrm>
          <a:prstGeom prst="rect">
            <a:avLst/>
          </a:prstGeom>
          <a:noFill/>
        </p:spPr>
        <p:txBody>
          <a:bodyPr wrap="square" lIns="0" tIns="0" rIns="0" bIns="0" rtlCol="0" anchor="ctr" anchorCtr="0">
            <a:noAutofit/>
          </a:bodyPr>
          <a:lstStyle/>
          <a:p>
            <a:pPr marL="0" indent="0" algn="ctr">
              <a:buClr>
                <a:schemeClr val="accent1"/>
              </a:buClr>
              <a:buSzPct val="110000"/>
              <a:buFont typeface="Wingdings" panose="05000000000000000000" pitchFamily="2" charset="2"/>
              <a:buNone/>
            </a:pPr>
            <a:r>
              <a:rPr lang="en-GB" sz="2400" b="1" dirty="0">
                <a:solidFill>
                  <a:schemeClr val="bg1"/>
                </a:solidFill>
                <a:latin typeface="+mj-lt"/>
              </a:rPr>
              <a:t>Email:</a:t>
            </a:r>
          </a:p>
        </p:txBody>
      </p:sp>
      <p:sp>
        <p:nvSpPr>
          <p:cNvPr id="18" name="Text Placeholder 7">
            <a:extLst>
              <a:ext uri="{FF2B5EF4-FFF2-40B4-BE49-F238E27FC236}">
                <a16:creationId xmlns:a16="http://schemas.microsoft.com/office/drawing/2014/main" id="{72A4F523-8828-4381-A19E-C215035D7959}"/>
              </a:ext>
            </a:extLst>
          </p:cNvPr>
          <p:cNvSpPr>
            <a:spLocks noGrp="1"/>
          </p:cNvSpPr>
          <p:nvPr>
            <p:ph type="body" sz="quarter" idx="12" hasCustomPrompt="1"/>
          </p:nvPr>
        </p:nvSpPr>
        <p:spPr>
          <a:xfrm>
            <a:off x="4590417" y="3193291"/>
            <a:ext cx="3031699" cy="590327"/>
          </a:xfrm>
        </p:spPr>
        <p:txBody>
          <a:bodyPr bIns="0"/>
          <a:lstStyle>
            <a:lvl1pPr marL="0" indent="0" algn="ctr">
              <a:buClr>
                <a:schemeClr val="tx1"/>
              </a:buClr>
              <a:buFont typeface="Wingdings" panose="05000000000000000000" pitchFamily="2" charset="2"/>
              <a:buNone/>
              <a:defRPr sz="1867">
                <a:solidFill>
                  <a:schemeClr val="bg1"/>
                </a:solidFill>
              </a:defRPr>
            </a:lvl1pPr>
          </a:lstStyle>
          <a:p>
            <a:pPr lvl="0"/>
            <a:r>
              <a:rPr lang="en-US" dirty="0"/>
              <a:t>Add your Tel here</a:t>
            </a:r>
            <a:endParaRPr lang="en-GB" dirty="0"/>
          </a:p>
        </p:txBody>
      </p:sp>
      <p:sp>
        <p:nvSpPr>
          <p:cNvPr id="20" name="Text Placeholder 7">
            <a:extLst>
              <a:ext uri="{FF2B5EF4-FFF2-40B4-BE49-F238E27FC236}">
                <a16:creationId xmlns:a16="http://schemas.microsoft.com/office/drawing/2014/main" id="{85A96A17-FBB3-4425-AC08-4644C6BBFB0C}"/>
              </a:ext>
            </a:extLst>
          </p:cNvPr>
          <p:cNvSpPr>
            <a:spLocks noGrp="1"/>
          </p:cNvSpPr>
          <p:nvPr>
            <p:ph type="body" sz="quarter" idx="13" hasCustomPrompt="1"/>
          </p:nvPr>
        </p:nvSpPr>
        <p:spPr>
          <a:xfrm>
            <a:off x="8390469" y="3193291"/>
            <a:ext cx="3031699" cy="590327"/>
          </a:xfrm>
        </p:spPr>
        <p:txBody>
          <a:bodyPr bIns="0"/>
          <a:lstStyle>
            <a:lvl1pPr marL="0" indent="0" algn="ctr">
              <a:buClr>
                <a:schemeClr val="tx1"/>
              </a:buClr>
              <a:buFont typeface="Wingdings" panose="05000000000000000000" pitchFamily="2" charset="2"/>
              <a:buNone/>
              <a:defRPr sz="1867">
                <a:solidFill>
                  <a:schemeClr val="bg1"/>
                </a:solidFill>
              </a:defRPr>
            </a:lvl1pPr>
          </a:lstStyle>
          <a:p>
            <a:pPr lvl="0"/>
            <a:r>
              <a:rPr lang="en-US" dirty="0"/>
              <a:t>Add your website here</a:t>
            </a:r>
            <a:endParaRPr lang="en-GB" dirty="0"/>
          </a:p>
        </p:txBody>
      </p:sp>
      <p:sp>
        <p:nvSpPr>
          <p:cNvPr id="22" name="Title Placeholder 1">
            <a:extLst>
              <a:ext uri="{FF2B5EF4-FFF2-40B4-BE49-F238E27FC236}">
                <a16:creationId xmlns:a16="http://schemas.microsoft.com/office/drawing/2014/main" id="{5C1BBC2C-89C0-4061-8EF2-656FC2C2BDD1}"/>
              </a:ext>
            </a:extLst>
          </p:cNvPr>
          <p:cNvSpPr>
            <a:spLocks noGrp="1"/>
          </p:cNvSpPr>
          <p:nvPr>
            <p:ph type="title" hasCustomPrompt="1"/>
          </p:nvPr>
        </p:nvSpPr>
        <p:spPr>
          <a:xfrm>
            <a:off x="762000" y="399325"/>
            <a:ext cx="10651701" cy="1325563"/>
          </a:xfrm>
          <a:prstGeom prst="rect">
            <a:avLst/>
          </a:prstGeom>
        </p:spPr>
        <p:txBody>
          <a:bodyPr vert="horz" lIns="0" tIns="45720" rIns="0" bIns="45720" rtlCol="0" anchor="ctr">
            <a:noAutofit/>
          </a:bodyPr>
          <a:lstStyle>
            <a:lvl1pPr algn="ctr">
              <a:defRPr sz="5333"/>
            </a:lvl1pPr>
          </a:lstStyle>
          <a:p>
            <a:r>
              <a:rPr lang="en-US" dirty="0"/>
              <a:t>Add contact title here</a:t>
            </a:r>
          </a:p>
        </p:txBody>
      </p:sp>
      <p:sp>
        <p:nvSpPr>
          <p:cNvPr id="24" name="TextBox 23">
            <a:extLst>
              <a:ext uri="{FF2B5EF4-FFF2-40B4-BE49-F238E27FC236}">
                <a16:creationId xmlns:a16="http://schemas.microsoft.com/office/drawing/2014/main" id="{410E3EE9-D3CC-47F5-90E5-6B2CC072FC39}"/>
              </a:ext>
            </a:extLst>
          </p:cNvPr>
          <p:cNvSpPr txBox="1">
            <a:spLocks/>
          </p:cNvSpPr>
          <p:nvPr/>
        </p:nvSpPr>
        <p:spPr>
          <a:xfrm>
            <a:off x="4590417" y="2707987"/>
            <a:ext cx="3031699" cy="433312"/>
          </a:xfrm>
          <a:prstGeom prst="rect">
            <a:avLst/>
          </a:prstGeom>
          <a:noFill/>
        </p:spPr>
        <p:txBody>
          <a:bodyPr wrap="square" lIns="0" tIns="0" rIns="0" bIns="0" rtlCol="0" anchor="ctr" anchorCtr="0">
            <a:noAutofit/>
          </a:bodyPr>
          <a:lstStyle/>
          <a:p>
            <a:pPr marL="0" indent="0" algn="ctr">
              <a:buClr>
                <a:schemeClr val="accent1"/>
              </a:buClr>
              <a:buSzPct val="110000"/>
              <a:buFont typeface="Wingdings" panose="05000000000000000000" pitchFamily="2" charset="2"/>
              <a:buNone/>
            </a:pPr>
            <a:r>
              <a:rPr lang="en-GB" sz="2400" b="1" dirty="0">
                <a:solidFill>
                  <a:schemeClr val="bg1"/>
                </a:solidFill>
                <a:latin typeface="+mj-lt"/>
              </a:rPr>
              <a:t>Telephone:</a:t>
            </a:r>
          </a:p>
        </p:txBody>
      </p:sp>
      <p:sp>
        <p:nvSpPr>
          <p:cNvPr id="25" name="TextBox 24">
            <a:extLst>
              <a:ext uri="{FF2B5EF4-FFF2-40B4-BE49-F238E27FC236}">
                <a16:creationId xmlns:a16="http://schemas.microsoft.com/office/drawing/2014/main" id="{862ED3D1-A8D1-4CD2-947A-2C3ECE2F569C}"/>
              </a:ext>
            </a:extLst>
          </p:cNvPr>
          <p:cNvSpPr txBox="1">
            <a:spLocks/>
          </p:cNvSpPr>
          <p:nvPr/>
        </p:nvSpPr>
        <p:spPr>
          <a:xfrm>
            <a:off x="8391952" y="2707987"/>
            <a:ext cx="3031699" cy="433312"/>
          </a:xfrm>
          <a:prstGeom prst="rect">
            <a:avLst/>
          </a:prstGeom>
          <a:noFill/>
        </p:spPr>
        <p:txBody>
          <a:bodyPr wrap="square" lIns="0" tIns="0" rIns="0" bIns="0" rtlCol="0" anchor="ctr" anchorCtr="0">
            <a:noAutofit/>
          </a:bodyPr>
          <a:lstStyle/>
          <a:p>
            <a:pPr marL="0" indent="0" algn="ctr">
              <a:buClr>
                <a:schemeClr val="accent1"/>
              </a:buClr>
              <a:buSzPct val="110000"/>
              <a:buFont typeface="Wingdings" panose="05000000000000000000" pitchFamily="2" charset="2"/>
              <a:buNone/>
            </a:pPr>
            <a:r>
              <a:rPr lang="en-GB" sz="2400" b="1" dirty="0">
                <a:solidFill>
                  <a:schemeClr val="bg1"/>
                </a:solidFill>
                <a:latin typeface="+mj-lt"/>
              </a:rPr>
              <a:t>Online:</a:t>
            </a:r>
          </a:p>
        </p:txBody>
      </p:sp>
      <p:sp>
        <p:nvSpPr>
          <p:cNvPr id="29" name="Subtitle 2">
            <a:extLst>
              <a:ext uri="{FF2B5EF4-FFF2-40B4-BE49-F238E27FC236}">
                <a16:creationId xmlns:a16="http://schemas.microsoft.com/office/drawing/2014/main" id="{E50DECF8-9721-4001-9733-7B9BE701F2A9}"/>
              </a:ext>
            </a:extLst>
          </p:cNvPr>
          <p:cNvSpPr>
            <a:spLocks noGrp="1"/>
          </p:cNvSpPr>
          <p:nvPr>
            <p:ph type="subTitle" idx="1" hasCustomPrompt="1"/>
          </p:nvPr>
        </p:nvSpPr>
        <p:spPr>
          <a:xfrm>
            <a:off x="2663825" y="4652574"/>
            <a:ext cx="6864351" cy="966855"/>
          </a:xfrm>
        </p:spPr>
        <p:txBody>
          <a:bodyPr>
            <a:noAutofit/>
          </a:bodyPr>
          <a:lstStyle>
            <a:lvl1pPr marL="0" indent="0" algn="ctr">
              <a:spcBef>
                <a:spcPts val="1000"/>
              </a:spcBef>
              <a:spcAft>
                <a:spcPts val="0"/>
              </a:spcAft>
              <a:buNone/>
              <a:defRPr sz="1867">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Add further information here if needed</a:t>
            </a:r>
          </a:p>
        </p:txBody>
      </p:sp>
      <p:sp>
        <p:nvSpPr>
          <p:cNvPr id="2" name="Slide Number Placeholder 1">
            <a:extLst>
              <a:ext uri="{FF2B5EF4-FFF2-40B4-BE49-F238E27FC236}">
                <a16:creationId xmlns:a16="http://schemas.microsoft.com/office/drawing/2014/main" id="{024CC3FE-EE52-46DD-9107-8D9B6EE126BA}"/>
              </a:ext>
            </a:extLst>
          </p:cNvPr>
          <p:cNvSpPr>
            <a:spLocks noGrp="1"/>
          </p:cNvSpPr>
          <p:nvPr>
            <p:ph type="sldNum" sz="quarter" idx="14"/>
          </p:nvPr>
        </p:nvSpPr>
        <p:spPr/>
        <p:txBody>
          <a:bodyPr/>
          <a:lstStyle/>
          <a:p>
            <a:fld id="{C6B4E3B3-8377-434B-9BF8-DA9E2A1057DF}" type="slidenum">
              <a:rPr lang="en-MY" smtClean="0"/>
              <a:t>‹#›</a:t>
            </a:fld>
            <a:endParaRPr lang="en-MY" dirty="0"/>
          </a:p>
        </p:txBody>
      </p:sp>
      <p:sp>
        <p:nvSpPr>
          <p:cNvPr id="14" name="Picture Placeholder 3">
            <a:extLst>
              <a:ext uri="{FF2B5EF4-FFF2-40B4-BE49-F238E27FC236}">
                <a16:creationId xmlns:a16="http://schemas.microsoft.com/office/drawing/2014/main" id="{F0BC9FA6-9CB1-0C42-88A5-D178D062C034}"/>
              </a:ext>
            </a:extLst>
          </p:cNvPr>
          <p:cNvSpPr>
            <a:spLocks noGrp="1"/>
          </p:cNvSpPr>
          <p:nvPr>
            <p:ph type="pic" sz="quarter" idx="11" hasCustomPrompt="1"/>
          </p:nvPr>
        </p:nvSpPr>
        <p:spPr>
          <a:xfrm>
            <a:off x="4792718" y="6095472"/>
            <a:ext cx="2785241" cy="599619"/>
          </a:xfrm>
        </p:spPr>
        <p:txBody>
          <a:bodyPr/>
          <a:lstStyle>
            <a:lvl1pPr marL="0" indent="0" algn="ctr">
              <a:buFontTx/>
              <a:buNone/>
              <a:defRPr sz="1333">
                <a:solidFill>
                  <a:schemeClr val="bg1"/>
                </a:solidFill>
              </a:defRPr>
            </a:lvl1pPr>
          </a:lstStyle>
          <a:p>
            <a:r>
              <a:rPr lang="en-US" dirty="0"/>
              <a:t>Click to insert your logo (optional)</a:t>
            </a:r>
          </a:p>
        </p:txBody>
      </p:sp>
    </p:spTree>
    <p:extLst>
      <p:ext uri="{BB962C8B-B14F-4D97-AF65-F5344CB8AC3E}">
        <p14:creationId xmlns:p14="http://schemas.microsoft.com/office/powerpoint/2010/main" val="760427618"/>
      </p:ext>
    </p:extLst>
  </p:cSld>
  <p:clrMapOvr>
    <a:masterClrMapping/>
  </p:clrMapOvr>
  <p:extLst>
    <p:ext uri="{DCECCB84-F9BA-43D5-87BE-67443E8EF086}">
      <p15:sldGuideLst xmlns:p15="http://schemas.microsoft.com/office/powerpoint/2012/main">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hank you slide: Whit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802D10-560C-473D-8E4A-62C65E99EFF3}"/>
              </a:ext>
            </a:extLst>
          </p:cNvPr>
          <p:cNvSpPr/>
          <p:nvPr/>
        </p:nvSpPr>
        <p:spPr>
          <a:xfrm>
            <a:off x="0" y="1"/>
            <a:ext cx="12192000" cy="5998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9" name="Frame 8">
            <a:extLst>
              <a:ext uri="{FF2B5EF4-FFF2-40B4-BE49-F238E27FC236}">
                <a16:creationId xmlns:a16="http://schemas.microsoft.com/office/drawing/2014/main" id="{9BABBE47-F882-4797-8B7A-856746401E61}"/>
              </a:ext>
            </a:extLst>
          </p:cNvPr>
          <p:cNvSpPr>
            <a:spLocks noChangeAspect="1"/>
          </p:cNvSpPr>
          <p:nvPr/>
        </p:nvSpPr>
        <p:spPr>
          <a:xfrm>
            <a:off x="4295195" y="1195355"/>
            <a:ext cx="3601611" cy="3601611"/>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7" name="Title 1">
            <a:extLst>
              <a:ext uri="{FF2B5EF4-FFF2-40B4-BE49-F238E27FC236}">
                <a16:creationId xmlns:a16="http://schemas.microsoft.com/office/drawing/2014/main" id="{B79F51CD-F5C2-4277-97A2-29F5AA38F905}"/>
              </a:ext>
            </a:extLst>
          </p:cNvPr>
          <p:cNvSpPr>
            <a:spLocks noGrp="1"/>
          </p:cNvSpPr>
          <p:nvPr>
            <p:ph type="ctrTitle" hasCustomPrompt="1"/>
          </p:nvPr>
        </p:nvSpPr>
        <p:spPr>
          <a:xfrm>
            <a:off x="762000" y="1998134"/>
            <a:ext cx="10661651" cy="2002365"/>
          </a:xfrm>
        </p:spPr>
        <p:txBody>
          <a:bodyPr anchor="ctr" anchorCtr="0">
            <a:noAutofit/>
          </a:bodyPr>
          <a:lstStyle>
            <a:lvl1pPr algn="ctr">
              <a:defRPr sz="5333">
                <a:solidFill>
                  <a:schemeClr val="tx1"/>
                </a:solidFill>
              </a:defRPr>
            </a:lvl1pPr>
          </a:lstStyle>
          <a:p>
            <a:r>
              <a:rPr lang="en-US" dirty="0"/>
              <a:t>Insert thank you text</a:t>
            </a:r>
          </a:p>
        </p:txBody>
      </p:sp>
      <p:sp>
        <p:nvSpPr>
          <p:cNvPr id="2" name="Slide Number Placeholder 1">
            <a:extLst>
              <a:ext uri="{FF2B5EF4-FFF2-40B4-BE49-F238E27FC236}">
                <a16:creationId xmlns:a16="http://schemas.microsoft.com/office/drawing/2014/main" id="{45E33FAD-4951-4491-923F-21D12F4407EA}"/>
              </a:ext>
            </a:extLst>
          </p:cNvPr>
          <p:cNvSpPr>
            <a:spLocks noGrp="1"/>
          </p:cNvSpPr>
          <p:nvPr>
            <p:ph type="sldNum" sz="quarter" idx="10"/>
          </p:nvPr>
        </p:nvSpPr>
        <p:spPr/>
        <p:txBody>
          <a:bodyPr/>
          <a:lstStyle/>
          <a:p>
            <a:fld id="{C6B4E3B3-8377-434B-9BF8-DA9E2A1057DF}" type="slidenum">
              <a:rPr lang="en-MY" smtClean="0"/>
              <a:t>‹#›</a:t>
            </a:fld>
            <a:endParaRPr lang="en-MY" dirty="0"/>
          </a:p>
        </p:txBody>
      </p:sp>
      <p:sp>
        <p:nvSpPr>
          <p:cNvPr id="10" name="Picture Placeholder 3">
            <a:extLst>
              <a:ext uri="{FF2B5EF4-FFF2-40B4-BE49-F238E27FC236}">
                <a16:creationId xmlns:a16="http://schemas.microsoft.com/office/drawing/2014/main" id="{801EFCC2-CBF8-4347-8080-F4F6DD5984B1}"/>
              </a:ext>
            </a:extLst>
          </p:cNvPr>
          <p:cNvSpPr>
            <a:spLocks noGrp="1"/>
          </p:cNvSpPr>
          <p:nvPr>
            <p:ph type="pic" sz="quarter" idx="11" hasCustomPrompt="1"/>
          </p:nvPr>
        </p:nvSpPr>
        <p:spPr>
          <a:xfrm>
            <a:off x="4792718" y="6095472"/>
            <a:ext cx="2785241" cy="599619"/>
          </a:xfrm>
        </p:spPr>
        <p:txBody>
          <a:bodyPr/>
          <a:lstStyle>
            <a:lvl1pPr marL="0" indent="0" algn="ctr">
              <a:buFontTx/>
              <a:buNone/>
              <a:defRPr sz="1333">
                <a:solidFill>
                  <a:schemeClr val="bg1"/>
                </a:solidFill>
              </a:defRPr>
            </a:lvl1pPr>
          </a:lstStyle>
          <a:p>
            <a:r>
              <a:rPr lang="en-US" dirty="0"/>
              <a:t>Click to insert your logo (optional)</a:t>
            </a:r>
          </a:p>
        </p:txBody>
      </p:sp>
    </p:spTree>
    <p:extLst>
      <p:ext uri="{BB962C8B-B14F-4D97-AF65-F5344CB8AC3E}">
        <p14:creationId xmlns:p14="http://schemas.microsoft.com/office/powerpoint/2010/main" val="37046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hank you slide: Black">
    <p:bg>
      <p:bgPr>
        <a:solidFill>
          <a:schemeClr val="tx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B71553F-7981-449E-8E70-4C20C1742D95}"/>
              </a:ext>
            </a:extLst>
          </p:cNvPr>
          <p:cNvSpPr/>
          <p:nvPr/>
        </p:nvSpPr>
        <p:spPr>
          <a:xfrm>
            <a:off x="-3175" y="-177338"/>
            <a:ext cx="12192000" cy="599863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7" name="Frame 6">
            <a:extLst>
              <a:ext uri="{FF2B5EF4-FFF2-40B4-BE49-F238E27FC236}">
                <a16:creationId xmlns:a16="http://schemas.microsoft.com/office/drawing/2014/main" id="{9101BC20-FC1B-4EC6-ABA5-59A9592903F2}"/>
              </a:ext>
            </a:extLst>
          </p:cNvPr>
          <p:cNvSpPr>
            <a:spLocks noChangeAspect="1"/>
          </p:cNvSpPr>
          <p:nvPr/>
        </p:nvSpPr>
        <p:spPr>
          <a:xfrm>
            <a:off x="4295195" y="1195355"/>
            <a:ext cx="3601611" cy="3601611"/>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8" name="Title 1">
            <a:extLst>
              <a:ext uri="{FF2B5EF4-FFF2-40B4-BE49-F238E27FC236}">
                <a16:creationId xmlns:a16="http://schemas.microsoft.com/office/drawing/2014/main" id="{E6628C80-1192-4916-AD7E-E0C21F1404C4}"/>
              </a:ext>
            </a:extLst>
          </p:cNvPr>
          <p:cNvSpPr>
            <a:spLocks noGrp="1"/>
          </p:cNvSpPr>
          <p:nvPr>
            <p:ph type="ctrTitle" hasCustomPrompt="1"/>
          </p:nvPr>
        </p:nvSpPr>
        <p:spPr>
          <a:xfrm>
            <a:off x="762000" y="2000251"/>
            <a:ext cx="10661651" cy="2002365"/>
          </a:xfrm>
        </p:spPr>
        <p:txBody>
          <a:bodyPr anchor="ctr" anchorCtr="0">
            <a:noAutofit/>
          </a:bodyPr>
          <a:lstStyle>
            <a:lvl1pPr algn="ctr">
              <a:defRPr sz="5333">
                <a:solidFill>
                  <a:schemeClr val="bg1"/>
                </a:solidFill>
              </a:defRPr>
            </a:lvl1pPr>
          </a:lstStyle>
          <a:p>
            <a:r>
              <a:rPr lang="en-US" dirty="0"/>
              <a:t>Insert thank you text</a:t>
            </a:r>
          </a:p>
        </p:txBody>
      </p:sp>
      <p:sp>
        <p:nvSpPr>
          <p:cNvPr id="2" name="Slide Number Placeholder 1">
            <a:extLst>
              <a:ext uri="{FF2B5EF4-FFF2-40B4-BE49-F238E27FC236}">
                <a16:creationId xmlns:a16="http://schemas.microsoft.com/office/drawing/2014/main" id="{E5C4F5D6-AA67-45F1-B44A-60BE5BCE7D6F}"/>
              </a:ext>
            </a:extLst>
          </p:cNvPr>
          <p:cNvSpPr>
            <a:spLocks noGrp="1"/>
          </p:cNvSpPr>
          <p:nvPr>
            <p:ph type="sldNum" sz="quarter" idx="10"/>
          </p:nvPr>
        </p:nvSpPr>
        <p:spPr/>
        <p:txBody>
          <a:bodyPr/>
          <a:lstStyle/>
          <a:p>
            <a:fld id="{C6B4E3B3-8377-434B-9BF8-DA9E2A1057DF}" type="slidenum">
              <a:rPr lang="en-MY" smtClean="0"/>
              <a:t>‹#›</a:t>
            </a:fld>
            <a:endParaRPr lang="en-MY" dirty="0"/>
          </a:p>
        </p:txBody>
      </p:sp>
      <p:sp>
        <p:nvSpPr>
          <p:cNvPr id="10" name="Picture Placeholder 3">
            <a:extLst>
              <a:ext uri="{FF2B5EF4-FFF2-40B4-BE49-F238E27FC236}">
                <a16:creationId xmlns:a16="http://schemas.microsoft.com/office/drawing/2014/main" id="{251CC71E-AFC1-4847-BFD1-FB8A2F52A9BC}"/>
              </a:ext>
            </a:extLst>
          </p:cNvPr>
          <p:cNvSpPr>
            <a:spLocks noGrp="1"/>
          </p:cNvSpPr>
          <p:nvPr>
            <p:ph type="pic" sz="quarter" idx="11" hasCustomPrompt="1"/>
          </p:nvPr>
        </p:nvSpPr>
        <p:spPr>
          <a:xfrm>
            <a:off x="4792718" y="6095472"/>
            <a:ext cx="2785241" cy="599619"/>
          </a:xfrm>
        </p:spPr>
        <p:txBody>
          <a:bodyPr/>
          <a:lstStyle>
            <a:lvl1pPr marL="0" indent="0" algn="ctr">
              <a:buFontTx/>
              <a:buNone/>
              <a:defRPr sz="1333">
                <a:solidFill>
                  <a:schemeClr val="bg1"/>
                </a:solidFill>
              </a:defRPr>
            </a:lvl1pPr>
          </a:lstStyle>
          <a:p>
            <a:r>
              <a:rPr lang="en-US" dirty="0"/>
              <a:t>Click to insert your logo (optional)</a:t>
            </a:r>
          </a:p>
        </p:txBody>
      </p:sp>
    </p:spTree>
    <p:extLst>
      <p:ext uri="{BB962C8B-B14F-4D97-AF65-F5344CB8AC3E}">
        <p14:creationId xmlns:p14="http://schemas.microsoft.com/office/powerpoint/2010/main" val="106165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90D26-5389-3B19-F202-45A7E113E5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Y"/>
          </a:p>
        </p:txBody>
      </p:sp>
      <p:sp>
        <p:nvSpPr>
          <p:cNvPr id="3" name="Subtitle 2">
            <a:extLst>
              <a:ext uri="{FF2B5EF4-FFF2-40B4-BE49-F238E27FC236}">
                <a16:creationId xmlns:a16="http://schemas.microsoft.com/office/drawing/2014/main" id="{7D4582D1-ACAA-A144-CF81-433959928F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id="{C78382E5-A091-9418-AC63-9564FA46C153}"/>
              </a:ext>
            </a:extLst>
          </p:cNvPr>
          <p:cNvSpPr>
            <a:spLocks noGrp="1"/>
          </p:cNvSpPr>
          <p:nvPr>
            <p:ph type="dt" sz="half" idx="10"/>
          </p:nvPr>
        </p:nvSpPr>
        <p:spPr/>
        <p:txBody>
          <a:bodyPr/>
          <a:lstStyle/>
          <a:p>
            <a:fld id="{8C0A6ACC-E57A-4833-ADB8-3398E5CAFEA0}" type="datetimeFigureOut">
              <a:rPr lang="en-MY" smtClean="0"/>
              <a:t>14/9/2026</a:t>
            </a:fld>
            <a:endParaRPr lang="en-MY" dirty="0"/>
          </a:p>
        </p:txBody>
      </p:sp>
      <p:sp>
        <p:nvSpPr>
          <p:cNvPr id="5" name="Footer Placeholder 4">
            <a:extLst>
              <a:ext uri="{FF2B5EF4-FFF2-40B4-BE49-F238E27FC236}">
                <a16:creationId xmlns:a16="http://schemas.microsoft.com/office/drawing/2014/main" id="{7ED0F3C9-1908-F1A9-51FF-34E38B740AB6}"/>
              </a:ext>
            </a:extLst>
          </p:cNvPr>
          <p:cNvSpPr>
            <a:spLocks noGrp="1"/>
          </p:cNvSpPr>
          <p:nvPr>
            <p:ph type="ftr" sz="quarter" idx="11"/>
          </p:nvPr>
        </p:nvSpPr>
        <p:spPr/>
        <p:txBody>
          <a:bodyPr/>
          <a:lstStyle/>
          <a:p>
            <a:endParaRPr lang="en-MY" dirty="0"/>
          </a:p>
        </p:txBody>
      </p:sp>
      <p:sp>
        <p:nvSpPr>
          <p:cNvPr id="6" name="Slide Number Placeholder 5">
            <a:extLst>
              <a:ext uri="{FF2B5EF4-FFF2-40B4-BE49-F238E27FC236}">
                <a16:creationId xmlns:a16="http://schemas.microsoft.com/office/drawing/2014/main" id="{FC822F9B-A9A1-5D4E-A343-CC04E3FB3659}"/>
              </a:ext>
            </a:extLst>
          </p:cNvPr>
          <p:cNvSpPr>
            <a:spLocks noGrp="1"/>
          </p:cNvSpPr>
          <p:nvPr>
            <p:ph type="sldNum" sz="quarter" idx="12"/>
          </p:nvPr>
        </p:nvSpPr>
        <p:spPr/>
        <p:txBody>
          <a:bodyPr/>
          <a:lstStyle/>
          <a:p>
            <a:fld id="{C6B4E3B3-8377-434B-9BF8-DA9E2A1057DF}" type="slidenum">
              <a:rPr lang="en-MY" smtClean="0"/>
              <a:t>‹#›</a:t>
            </a:fld>
            <a:endParaRPr lang="en-MY" dirty="0"/>
          </a:p>
        </p:txBody>
      </p:sp>
    </p:spTree>
    <p:extLst>
      <p:ext uri="{BB962C8B-B14F-4D97-AF65-F5344CB8AC3E}">
        <p14:creationId xmlns:p14="http://schemas.microsoft.com/office/powerpoint/2010/main" val="289580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LAIN_Bullet list">
    <p:bg>
      <p:bgPr>
        <a:solidFill>
          <a:schemeClr val="bg1"/>
        </a:solidFill>
        <a:effectLst/>
      </p:bgPr>
    </p:bg>
    <p:spTree>
      <p:nvGrpSpPr>
        <p:cNvPr id="1" name=""/>
        <p:cNvGrpSpPr/>
        <p:nvPr/>
      </p:nvGrpSpPr>
      <p:grpSpPr>
        <a:xfrm>
          <a:off x="0" y="0"/>
          <a:ext cx="0" cy="0"/>
          <a:chOff x="0" y="0"/>
          <a:chExt cx="0" cy="0"/>
        </a:xfrm>
      </p:grpSpPr>
      <p:sp>
        <p:nvSpPr>
          <p:cNvPr id="12" name="Text Placeholder 18">
            <a:extLst>
              <a:ext uri="{FF2B5EF4-FFF2-40B4-BE49-F238E27FC236}">
                <a16:creationId xmlns:a16="http://schemas.microsoft.com/office/drawing/2014/main" id="{F6604EC8-AF6E-444E-9FF6-9B2FABF4E4E8}"/>
              </a:ext>
            </a:extLst>
          </p:cNvPr>
          <p:cNvSpPr>
            <a:spLocks noGrp="1"/>
          </p:cNvSpPr>
          <p:nvPr>
            <p:ph type="body" sz="quarter" idx="14" hasCustomPrompt="1"/>
          </p:nvPr>
        </p:nvSpPr>
        <p:spPr>
          <a:xfrm>
            <a:off x="762426" y="1485099"/>
            <a:ext cx="8381575" cy="4343800"/>
          </a:xfrm>
        </p:spPr>
        <p:txBody>
          <a:bodyPr lIns="0" bIns="0">
            <a:noAutofit/>
          </a:bodyPr>
          <a:lstStyle>
            <a:lvl1pPr marL="380990" indent="-380990">
              <a:lnSpc>
                <a:spcPct val="110000"/>
              </a:lnSpc>
              <a:spcBef>
                <a:spcPts val="1000"/>
              </a:spcBef>
              <a:buFont typeface="Wingdings" panose="05000000000000000000" pitchFamily="2" charset="2"/>
              <a:buChar char="§"/>
              <a:defRPr sz="1600">
                <a:solidFill>
                  <a:schemeClr val="tx1"/>
                </a:solidFill>
              </a:defRPr>
            </a:lvl1pPr>
          </a:lstStyle>
          <a:p>
            <a:r>
              <a:rPr lang="en-GB" dirty="0"/>
              <a:t>Keep all bullet list points to short informational phrases only.</a:t>
            </a:r>
          </a:p>
          <a:p>
            <a:endParaRPr lang="en-GB" dirty="0"/>
          </a:p>
        </p:txBody>
      </p:sp>
      <p:sp>
        <p:nvSpPr>
          <p:cNvPr id="2" name="Slide Number Placeholder 1">
            <a:extLst>
              <a:ext uri="{FF2B5EF4-FFF2-40B4-BE49-F238E27FC236}">
                <a16:creationId xmlns:a16="http://schemas.microsoft.com/office/drawing/2014/main" id="{F4D485B5-F19E-427D-A9AD-4B21EF56B4C6}"/>
              </a:ext>
            </a:extLst>
          </p:cNvPr>
          <p:cNvSpPr>
            <a:spLocks noGrp="1"/>
          </p:cNvSpPr>
          <p:nvPr>
            <p:ph type="sldNum" sz="quarter" idx="15"/>
          </p:nvPr>
        </p:nvSpPr>
        <p:spPr/>
        <p:txBody>
          <a:bodyPr/>
          <a:lstStyle/>
          <a:p>
            <a:fld id="{D8E11B39-5312-4BA2-9D77-E49168D4D691}" type="slidenum">
              <a:rPr lang="en-GB" smtClean="0"/>
              <a:pPr/>
              <a:t>‹#›</a:t>
            </a:fld>
            <a:endParaRPr lang="en-GB" dirty="0"/>
          </a:p>
        </p:txBody>
      </p:sp>
      <p:sp>
        <p:nvSpPr>
          <p:cNvPr id="8" name="Title Placeholder 1">
            <a:extLst>
              <a:ext uri="{FF2B5EF4-FFF2-40B4-BE49-F238E27FC236}">
                <a16:creationId xmlns:a16="http://schemas.microsoft.com/office/drawing/2014/main" id="{8B1B7ED0-7498-934F-8045-7E368099522A}"/>
              </a:ext>
            </a:extLst>
          </p:cNvPr>
          <p:cNvSpPr>
            <a:spLocks noGrp="1"/>
          </p:cNvSpPr>
          <p:nvPr>
            <p:ph type="title" hasCustomPrompt="1"/>
          </p:nvPr>
        </p:nvSpPr>
        <p:spPr>
          <a:xfrm>
            <a:off x="720000" y="384000"/>
            <a:ext cx="10464000" cy="720000"/>
          </a:xfrm>
          <a:prstGeom prst="rect">
            <a:avLst/>
          </a:prstGeom>
        </p:spPr>
        <p:txBody>
          <a:bodyPr vert="horz" lIns="0" tIns="0" rIns="0" bIns="0" rtlCol="0" anchor="t" anchorCtr="0">
            <a:noAutofit/>
          </a:bodyPr>
          <a:lstStyle>
            <a:lvl1pPr>
              <a:defRPr sz="3200" baseline="0">
                <a:solidFill>
                  <a:schemeClr val="tx1"/>
                </a:solidFill>
              </a:defRPr>
            </a:lvl1pPr>
          </a:lstStyle>
          <a:p>
            <a:pPr lvl="0"/>
            <a:r>
              <a:rPr lang="en-US" dirty="0"/>
              <a:t>Bullet list title text</a:t>
            </a:r>
          </a:p>
        </p:txBody>
      </p:sp>
    </p:spTree>
    <p:extLst>
      <p:ext uri="{BB962C8B-B14F-4D97-AF65-F5344CB8AC3E}">
        <p14:creationId xmlns:p14="http://schemas.microsoft.com/office/powerpoint/2010/main" val="2019711784"/>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LAIN – title and full screen image">
    <p:bg>
      <p:bgPr>
        <a:solidFill>
          <a:schemeClr val="bg1"/>
        </a:solidFill>
        <a:effectLst/>
      </p:bgPr>
    </p:bg>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CB3FCA91-5DD8-4757-A742-0C01EA6522D6}"/>
              </a:ext>
            </a:extLst>
          </p:cNvPr>
          <p:cNvSpPr>
            <a:spLocks noGrp="1"/>
          </p:cNvSpPr>
          <p:nvPr>
            <p:ph type="title" hasCustomPrompt="1"/>
          </p:nvPr>
        </p:nvSpPr>
        <p:spPr>
          <a:xfrm>
            <a:off x="720000" y="384000"/>
            <a:ext cx="10464000" cy="480000"/>
          </a:xfrm>
          <a:prstGeom prst="rect">
            <a:avLst/>
          </a:prstGeom>
        </p:spPr>
        <p:txBody>
          <a:bodyPr vert="horz" lIns="0" tIns="0" rIns="0" bIns="0" rtlCol="0" anchor="t" anchorCtr="0">
            <a:noAutofit/>
          </a:bodyPr>
          <a:lstStyle>
            <a:lvl1pPr>
              <a:defRPr sz="3200" baseline="0"/>
            </a:lvl1pPr>
          </a:lstStyle>
          <a:p>
            <a:pPr lvl="0"/>
            <a:r>
              <a:rPr lang="en-US" dirty="0"/>
              <a:t>Add your title here</a:t>
            </a:r>
          </a:p>
        </p:txBody>
      </p:sp>
      <p:sp>
        <p:nvSpPr>
          <p:cNvPr id="2" name="Slide Number Placeholder 1">
            <a:extLst>
              <a:ext uri="{FF2B5EF4-FFF2-40B4-BE49-F238E27FC236}">
                <a16:creationId xmlns:a16="http://schemas.microsoft.com/office/drawing/2014/main" id="{1F8F54A3-C41F-4ECB-9D77-05E9BCA1F590}"/>
              </a:ext>
            </a:extLst>
          </p:cNvPr>
          <p:cNvSpPr>
            <a:spLocks noGrp="1"/>
          </p:cNvSpPr>
          <p:nvPr>
            <p:ph type="sldNum" sz="quarter" idx="10"/>
          </p:nvPr>
        </p:nvSpPr>
        <p:spPr/>
        <p:txBody>
          <a:bodyPr/>
          <a:lstStyle/>
          <a:p>
            <a:fld id="{D8E11B39-5312-4BA2-9D77-E49168D4D691}" type="slidenum">
              <a:rPr lang="en-GB" smtClean="0"/>
              <a:pPr/>
              <a:t>‹#›</a:t>
            </a:fld>
            <a:endParaRPr lang="en-GB" dirty="0"/>
          </a:p>
        </p:txBody>
      </p:sp>
      <p:sp>
        <p:nvSpPr>
          <p:cNvPr id="6" name="Full screen image placeholder">
            <a:extLst>
              <a:ext uri="{FF2B5EF4-FFF2-40B4-BE49-F238E27FC236}">
                <a16:creationId xmlns:a16="http://schemas.microsoft.com/office/drawing/2014/main" id="{53AD66E7-5646-4C4A-9CF3-C380896A0B2D}"/>
              </a:ext>
            </a:extLst>
          </p:cNvPr>
          <p:cNvSpPr>
            <a:spLocks noGrp="1"/>
          </p:cNvSpPr>
          <p:nvPr>
            <p:ph type="pic" sz="quarter" idx="13" hasCustomPrompt="1"/>
          </p:nvPr>
        </p:nvSpPr>
        <p:spPr>
          <a:xfrm>
            <a:off x="0" y="1152000"/>
            <a:ext cx="12192000" cy="4800000"/>
          </a:xfrm>
        </p:spPr>
        <p:txBody>
          <a:bodyPr tIns="1548000"/>
          <a:lstStyle>
            <a:lvl1pPr marL="0" indent="0" algn="ctr">
              <a:buNone/>
              <a:defRPr/>
            </a:lvl1pPr>
          </a:lstStyle>
          <a:p>
            <a:r>
              <a:rPr lang="en-GB" dirty="0"/>
              <a:t>Click the icon below to insert your full screen image</a:t>
            </a:r>
          </a:p>
        </p:txBody>
      </p:sp>
    </p:spTree>
    <p:extLst>
      <p:ext uri="{BB962C8B-B14F-4D97-AF65-F5344CB8AC3E}">
        <p14:creationId xmlns:p14="http://schemas.microsoft.com/office/powerpoint/2010/main" val="26784082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HAPTER OVERVIE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CB3FCA91-5DD8-4757-A742-0C01EA6522D6}"/>
              </a:ext>
            </a:extLst>
          </p:cNvPr>
          <p:cNvSpPr>
            <a:spLocks noGrp="1"/>
          </p:cNvSpPr>
          <p:nvPr>
            <p:ph type="title" hasCustomPrompt="1"/>
          </p:nvPr>
        </p:nvSpPr>
        <p:spPr>
          <a:xfrm>
            <a:off x="720000" y="384000"/>
            <a:ext cx="10464000" cy="480000"/>
          </a:xfrm>
          <a:prstGeom prst="rect">
            <a:avLst/>
          </a:prstGeom>
        </p:spPr>
        <p:txBody>
          <a:bodyPr vert="horz" lIns="0" tIns="0" rIns="0" bIns="0" rtlCol="0" anchor="t" anchorCtr="0">
            <a:noAutofit/>
          </a:bodyPr>
          <a:lstStyle>
            <a:lvl1pPr>
              <a:defRPr sz="3200" baseline="0"/>
            </a:lvl1pPr>
          </a:lstStyle>
          <a:p>
            <a:pPr lvl="0"/>
            <a:r>
              <a:rPr lang="en-US" dirty="0"/>
              <a:t>Add your title here</a:t>
            </a:r>
          </a:p>
        </p:txBody>
      </p:sp>
      <p:sp>
        <p:nvSpPr>
          <p:cNvPr id="2" name="Slide Number Placeholder 1">
            <a:extLst>
              <a:ext uri="{FF2B5EF4-FFF2-40B4-BE49-F238E27FC236}">
                <a16:creationId xmlns:a16="http://schemas.microsoft.com/office/drawing/2014/main" id="{1F8F54A3-C41F-4ECB-9D77-05E9BCA1F590}"/>
              </a:ext>
            </a:extLst>
          </p:cNvPr>
          <p:cNvSpPr>
            <a:spLocks noGrp="1"/>
          </p:cNvSpPr>
          <p:nvPr>
            <p:ph type="sldNum" sz="quarter" idx="10"/>
          </p:nvPr>
        </p:nvSpPr>
        <p:spPr/>
        <p:txBody>
          <a:bodyPr/>
          <a:lstStyle/>
          <a:p>
            <a:fld id="{D8E11B39-5312-4BA2-9D77-E49168D4D691}" type="slidenum">
              <a:rPr lang="en-GB" smtClean="0"/>
              <a:pPr/>
              <a:t>‹#›</a:t>
            </a:fld>
            <a:endParaRPr lang="en-GB" dirty="0"/>
          </a:p>
        </p:txBody>
      </p:sp>
      <p:sp>
        <p:nvSpPr>
          <p:cNvPr id="7" name="Full screen image placeholder">
            <a:extLst>
              <a:ext uri="{FF2B5EF4-FFF2-40B4-BE49-F238E27FC236}">
                <a16:creationId xmlns:a16="http://schemas.microsoft.com/office/drawing/2014/main" id="{874364A4-723B-B642-9D8B-3735E88DCD8B}"/>
              </a:ext>
            </a:extLst>
          </p:cNvPr>
          <p:cNvSpPr>
            <a:spLocks noGrp="1"/>
          </p:cNvSpPr>
          <p:nvPr>
            <p:ph type="pic" sz="quarter" idx="13" hasCustomPrompt="1"/>
          </p:nvPr>
        </p:nvSpPr>
        <p:spPr>
          <a:xfrm>
            <a:off x="-1" y="864000"/>
            <a:ext cx="12192001" cy="6000000"/>
          </a:xfrm>
        </p:spPr>
        <p:txBody>
          <a:bodyPr tIns="1548000"/>
          <a:lstStyle>
            <a:lvl1pPr marL="0" indent="0" algn="ctr">
              <a:buNone/>
              <a:defRPr/>
            </a:lvl1pPr>
          </a:lstStyle>
          <a:p>
            <a:r>
              <a:rPr lang="en-GB" dirty="0"/>
              <a:t>Click the icon below to insert your full screen image</a:t>
            </a:r>
          </a:p>
        </p:txBody>
      </p:sp>
    </p:spTree>
    <p:extLst>
      <p:ext uri="{BB962C8B-B14F-4D97-AF65-F5344CB8AC3E}">
        <p14:creationId xmlns:p14="http://schemas.microsoft.com/office/powerpoint/2010/main" val="29378077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CTIVIT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CB3FCA91-5DD8-4757-A742-0C01EA6522D6}"/>
              </a:ext>
            </a:extLst>
          </p:cNvPr>
          <p:cNvSpPr>
            <a:spLocks noGrp="1"/>
          </p:cNvSpPr>
          <p:nvPr>
            <p:ph type="title" hasCustomPrompt="1"/>
          </p:nvPr>
        </p:nvSpPr>
        <p:spPr>
          <a:xfrm>
            <a:off x="720000" y="384000"/>
            <a:ext cx="10464000" cy="480000"/>
          </a:xfrm>
          <a:prstGeom prst="rect">
            <a:avLst/>
          </a:prstGeom>
        </p:spPr>
        <p:txBody>
          <a:bodyPr vert="horz" lIns="0" tIns="0" rIns="0" bIns="0" rtlCol="0" anchor="t" anchorCtr="0">
            <a:noAutofit/>
          </a:bodyPr>
          <a:lstStyle>
            <a:lvl1pPr>
              <a:defRPr sz="3200" baseline="0"/>
            </a:lvl1pPr>
          </a:lstStyle>
          <a:p>
            <a:pPr lvl="0"/>
            <a:r>
              <a:rPr lang="en-US" dirty="0"/>
              <a:t>Add your title here</a:t>
            </a:r>
          </a:p>
        </p:txBody>
      </p:sp>
      <p:sp>
        <p:nvSpPr>
          <p:cNvPr id="2" name="Slide Number Placeholder 1">
            <a:extLst>
              <a:ext uri="{FF2B5EF4-FFF2-40B4-BE49-F238E27FC236}">
                <a16:creationId xmlns:a16="http://schemas.microsoft.com/office/drawing/2014/main" id="{1F8F54A3-C41F-4ECB-9D77-05E9BCA1F590}"/>
              </a:ext>
            </a:extLst>
          </p:cNvPr>
          <p:cNvSpPr>
            <a:spLocks noGrp="1"/>
          </p:cNvSpPr>
          <p:nvPr>
            <p:ph type="sldNum" sz="quarter" idx="10"/>
          </p:nvPr>
        </p:nvSpPr>
        <p:spPr/>
        <p:txBody>
          <a:bodyPr/>
          <a:lstStyle/>
          <a:p>
            <a:fld id="{D8E11B39-5312-4BA2-9D77-E49168D4D691}" type="slidenum">
              <a:rPr lang="en-GB" smtClean="0"/>
              <a:pPr/>
              <a:t>‹#›</a:t>
            </a:fld>
            <a:endParaRPr lang="en-GB" dirty="0"/>
          </a:p>
        </p:txBody>
      </p:sp>
      <p:sp>
        <p:nvSpPr>
          <p:cNvPr id="6" name="Full screen image placeholder">
            <a:extLst>
              <a:ext uri="{FF2B5EF4-FFF2-40B4-BE49-F238E27FC236}">
                <a16:creationId xmlns:a16="http://schemas.microsoft.com/office/drawing/2014/main" id="{32666CD4-E4BF-334A-A6DC-B64B705EF18A}"/>
              </a:ext>
            </a:extLst>
          </p:cNvPr>
          <p:cNvSpPr>
            <a:spLocks noGrp="1"/>
          </p:cNvSpPr>
          <p:nvPr>
            <p:ph type="pic" sz="quarter" idx="13" hasCustomPrompt="1"/>
          </p:nvPr>
        </p:nvSpPr>
        <p:spPr>
          <a:xfrm>
            <a:off x="0" y="864000"/>
            <a:ext cx="12192000" cy="5136000"/>
          </a:xfrm>
        </p:spPr>
        <p:txBody>
          <a:bodyPr tIns="1548000"/>
          <a:lstStyle>
            <a:lvl1pPr marL="0" indent="0" algn="ctr">
              <a:buNone/>
              <a:defRPr/>
            </a:lvl1pPr>
          </a:lstStyle>
          <a:p>
            <a:r>
              <a:rPr lang="en-GB" dirty="0"/>
              <a:t>Click the icon below to insert your full screen image</a:t>
            </a:r>
          </a:p>
        </p:txBody>
      </p:sp>
    </p:spTree>
    <p:extLst>
      <p:ext uri="{BB962C8B-B14F-4D97-AF65-F5344CB8AC3E}">
        <p14:creationId xmlns:p14="http://schemas.microsoft.com/office/powerpoint/2010/main" val="40093414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NSWER TO ACTIVIT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8F54A3-C41F-4ECB-9D77-05E9BCA1F590}"/>
              </a:ext>
            </a:extLst>
          </p:cNvPr>
          <p:cNvSpPr>
            <a:spLocks noGrp="1"/>
          </p:cNvSpPr>
          <p:nvPr>
            <p:ph type="sldNum" sz="quarter" idx="10"/>
          </p:nvPr>
        </p:nvSpPr>
        <p:spPr/>
        <p:txBody>
          <a:bodyPr/>
          <a:lstStyle/>
          <a:p>
            <a:fld id="{D8E11B39-5312-4BA2-9D77-E49168D4D691}" type="slidenum">
              <a:rPr lang="en-GB" smtClean="0"/>
              <a:pPr/>
              <a:t>‹#›</a:t>
            </a:fld>
            <a:endParaRPr lang="en-GB" dirty="0"/>
          </a:p>
        </p:txBody>
      </p:sp>
      <p:sp>
        <p:nvSpPr>
          <p:cNvPr id="9" name="Title Placeholder 1">
            <a:extLst>
              <a:ext uri="{FF2B5EF4-FFF2-40B4-BE49-F238E27FC236}">
                <a16:creationId xmlns:a16="http://schemas.microsoft.com/office/drawing/2014/main" id="{C5EDD00A-E863-0542-85E8-22D225C4F0F8}"/>
              </a:ext>
            </a:extLst>
          </p:cNvPr>
          <p:cNvSpPr>
            <a:spLocks noGrp="1"/>
          </p:cNvSpPr>
          <p:nvPr>
            <p:ph type="title" hasCustomPrompt="1"/>
          </p:nvPr>
        </p:nvSpPr>
        <p:spPr>
          <a:xfrm>
            <a:off x="720000" y="384000"/>
            <a:ext cx="10464000" cy="480000"/>
          </a:xfrm>
          <a:prstGeom prst="rect">
            <a:avLst/>
          </a:prstGeom>
        </p:spPr>
        <p:txBody>
          <a:bodyPr vert="horz" lIns="0" tIns="0" rIns="0" bIns="0" rtlCol="0" anchor="t" anchorCtr="0">
            <a:noAutofit/>
          </a:bodyPr>
          <a:lstStyle>
            <a:lvl1pPr>
              <a:defRPr sz="3200" baseline="0"/>
            </a:lvl1pPr>
          </a:lstStyle>
          <a:p>
            <a:pPr lvl="0"/>
            <a:r>
              <a:rPr lang="en-US" dirty="0"/>
              <a:t>Add your title here</a:t>
            </a:r>
          </a:p>
        </p:txBody>
      </p:sp>
      <p:sp>
        <p:nvSpPr>
          <p:cNvPr id="10" name="Full screen image placeholder">
            <a:extLst>
              <a:ext uri="{FF2B5EF4-FFF2-40B4-BE49-F238E27FC236}">
                <a16:creationId xmlns:a16="http://schemas.microsoft.com/office/drawing/2014/main" id="{F0A42AB6-51BD-5344-A77B-BD5F05289AB0}"/>
              </a:ext>
            </a:extLst>
          </p:cNvPr>
          <p:cNvSpPr>
            <a:spLocks noGrp="1"/>
          </p:cNvSpPr>
          <p:nvPr>
            <p:ph type="pic" sz="quarter" idx="13" hasCustomPrompt="1"/>
          </p:nvPr>
        </p:nvSpPr>
        <p:spPr>
          <a:xfrm>
            <a:off x="0" y="864000"/>
            <a:ext cx="12192000" cy="5136000"/>
          </a:xfrm>
        </p:spPr>
        <p:txBody>
          <a:bodyPr tIns="1548000"/>
          <a:lstStyle>
            <a:lvl1pPr marL="0" indent="0" algn="ctr">
              <a:buNone/>
              <a:defRPr/>
            </a:lvl1pPr>
          </a:lstStyle>
          <a:p>
            <a:r>
              <a:rPr lang="en-GB" dirty="0"/>
              <a:t>Click the icon below to insert your full screen image</a:t>
            </a:r>
          </a:p>
        </p:txBody>
      </p:sp>
    </p:spTree>
    <p:extLst>
      <p:ext uri="{BB962C8B-B14F-4D97-AF65-F5344CB8AC3E}">
        <p14:creationId xmlns:p14="http://schemas.microsoft.com/office/powerpoint/2010/main" val="15488896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ECH_title and full screen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8F54A3-C41F-4ECB-9D77-05E9BCA1F590}"/>
              </a:ext>
            </a:extLst>
          </p:cNvPr>
          <p:cNvSpPr>
            <a:spLocks noGrp="1"/>
          </p:cNvSpPr>
          <p:nvPr>
            <p:ph type="sldNum" sz="quarter" idx="10"/>
          </p:nvPr>
        </p:nvSpPr>
        <p:spPr/>
        <p:txBody>
          <a:bodyPr/>
          <a:lstStyle/>
          <a:p>
            <a:fld id="{D8E11B39-5312-4BA2-9D77-E49168D4D691}" type="slidenum">
              <a:rPr lang="en-GB" smtClean="0"/>
              <a:pPr/>
              <a:t>‹#›</a:t>
            </a:fld>
            <a:endParaRPr lang="en-GB" dirty="0"/>
          </a:p>
        </p:txBody>
      </p:sp>
      <p:sp>
        <p:nvSpPr>
          <p:cNvPr id="6" name="Title Placeholder 1">
            <a:extLst>
              <a:ext uri="{FF2B5EF4-FFF2-40B4-BE49-F238E27FC236}">
                <a16:creationId xmlns:a16="http://schemas.microsoft.com/office/drawing/2014/main" id="{3226E692-6BF0-B747-8E14-018E2C6EC62D}"/>
              </a:ext>
            </a:extLst>
          </p:cNvPr>
          <p:cNvSpPr>
            <a:spLocks noGrp="1"/>
          </p:cNvSpPr>
          <p:nvPr>
            <p:ph type="title" hasCustomPrompt="1"/>
          </p:nvPr>
        </p:nvSpPr>
        <p:spPr>
          <a:xfrm>
            <a:off x="720000" y="384000"/>
            <a:ext cx="10464000" cy="480000"/>
          </a:xfrm>
          <a:prstGeom prst="rect">
            <a:avLst/>
          </a:prstGeom>
        </p:spPr>
        <p:txBody>
          <a:bodyPr vert="horz" lIns="0" tIns="0" rIns="0" bIns="0" rtlCol="0" anchor="t" anchorCtr="0">
            <a:noAutofit/>
          </a:bodyPr>
          <a:lstStyle>
            <a:lvl1pPr>
              <a:defRPr sz="3200" baseline="0"/>
            </a:lvl1pPr>
          </a:lstStyle>
          <a:p>
            <a:pPr lvl="0"/>
            <a:r>
              <a:rPr lang="en-US" dirty="0"/>
              <a:t>Add your title here</a:t>
            </a:r>
          </a:p>
        </p:txBody>
      </p:sp>
      <p:sp>
        <p:nvSpPr>
          <p:cNvPr id="7" name="Full screen image placeholder">
            <a:extLst>
              <a:ext uri="{FF2B5EF4-FFF2-40B4-BE49-F238E27FC236}">
                <a16:creationId xmlns:a16="http://schemas.microsoft.com/office/drawing/2014/main" id="{D0DBDBC0-3587-324A-A75C-B28C2463BCB0}"/>
              </a:ext>
            </a:extLst>
          </p:cNvPr>
          <p:cNvSpPr>
            <a:spLocks noGrp="1"/>
          </p:cNvSpPr>
          <p:nvPr>
            <p:ph type="pic" sz="quarter" idx="13" hasCustomPrompt="1"/>
          </p:nvPr>
        </p:nvSpPr>
        <p:spPr>
          <a:xfrm>
            <a:off x="-1" y="864000"/>
            <a:ext cx="12192001" cy="6000000"/>
          </a:xfrm>
        </p:spPr>
        <p:txBody>
          <a:bodyPr tIns="1548000"/>
          <a:lstStyle>
            <a:lvl1pPr marL="0" indent="0" algn="ctr">
              <a:buNone/>
              <a:defRPr/>
            </a:lvl1pPr>
          </a:lstStyle>
          <a:p>
            <a:r>
              <a:rPr lang="en-GB" dirty="0"/>
              <a:t>Click the icon below to insert your full screen image</a:t>
            </a:r>
          </a:p>
        </p:txBody>
      </p:sp>
    </p:spTree>
    <p:extLst>
      <p:ext uri="{BB962C8B-B14F-4D97-AF65-F5344CB8AC3E}">
        <p14:creationId xmlns:p14="http://schemas.microsoft.com/office/powerpoint/2010/main" val="20575585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REAL WORLD_title and full screen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8F54A3-C41F-4ECB-9D77-05E9BCA1F590}"/>
              </a:ext>
            </a:extLst>
          </p:cNvPr>
          <p:cNvSpPr>
            <a:spLocks noGrp="1"/>
          </p:cNvSpPr>
          <p:nvPr>
            <p:ph type="sldNum" sz="quarter" idx="10"/>
          </p:nvPr>
        </p:nvSpPr>
        <p:spPr/>
        <p:txBody>
          <a:bodyPr/>
          <a:lstStyle/>
          <a:p>
            <a:fld id="{D8E11B39-5312-4BA2-9D77-E49168D4D691}" type="slidenum">
              <a:rPr lang="en-GB" smtClean="0"/>
              <a:pPr/>
              <a:t>‹#›</a:t>
            </a:fld>
            <a:endParaRPr lang="en-GB" dirty="0"/>
          </a:p>
        </p:txBody>
      </p:sp>
      <p:sp>
        <p:nvSpPr>
          <p:cNvPr id="6" name="Title Placeholder 1">
            <a:extLst>
              <a:ext uri="{FF2B5EF4-FFF2-40B4-BE49-F238E27FC236}">
                <a16:creationId xmlns:a16="http://schemas.microsoft.com/office/drawing/2014/main" id="{77DFCCD1-E961-2549-B3A5-0648292BAD96}"/>
              </a:ext>
            </a:extLst>
          </p:cNvPr>
          <p:cNvSpPr>
            <a:spLocks noGrp="1"/>
          </p:cNvSpPr>
          <p:nvPr>
            <p:ph type="title" hasCustomPrompt="1"/>
          </p:nvPr>
        </p:nvSpPr>
        <p:spPr>
          <a:xfrm>
            <a:off x="720000" y="384000"/>
            <a:ext cx="10464000" cy="480000"/>
          </a:xfrm>
          <a:prstGeom prst="rect">
            <a:avLst/>
          </a:prstGeom>
        </p:spPr>
        <p:txBody>
          <a:bodyPr vert="horz" lIns="0" tIns="0" rIns="0" bIns="0" rtlCol="0" anchor="t" anchorCtr="0">
            <a:noAutofit/>
          </a:bodyPr>
          <a:lstStyle>
            <a:lvl1pPr>
              <a:defRPr sz="3200" baseline="0"/>
            </a:lvl1pPr>
          </a:lstStyle>
          <a:p>
            <a:pPr lvl="0"/>
            <a:r>
              <a:rPr lang="en-US" dirty="0"/>
              <a:t>Add your title here</a:t>
            </a:r>
          </a:p>
        </p:txBody>
      </p:sp>
      <p:sp>
        <p:nvSpPr>
          <p:cNvPr id="7" name="Full screen image placeholder">
            <a:extLst>
              <a:ext uri="{FF2B5EF4-FFF2-40B4-BE49-F238E27FC236}">
                <a16:creationId xmlns:a16="http://schemas.microsoft.com/office/drawing/2014/main" id="{63A92DDC-2B8A-B349-971B-68E1693ABB61}"/>
              </a:ext>
            </a:extLst>
          </p:cNvPr>
          <p:cNvSpPr>
            <a:spLocks noGrp="1"/>
          </p:cNvSpPr>
          <p:nvPr>
            <p:ph type="pic" sz="quarter" idx="13" hasCustomPrompt="1"/>
          </p:nvPr>
        </p:nvSpPr>
        <p:spPr>
          <a:xfrm>
            <a:off x="-1" y="864000"/>
            <a:ext cx="12192001" cy="6000000"/>
          </a:xfrm>
        </p:spPr>
        <p:txBody>
          <a:bodyPr tIns="1548000"/>
          <a:lstStyle>
            <a:lvl1pPr marL="0" indent="0" algn="ctr">
              <a:buNone/>
              <a:defRPr/>
            </a:lvl1pPr>
          </a:lstStyle>
          <a:p>
            <a:r>
              <a:rPr lang="en-GB" dirty="0"/>
              <a:t>Click the icon below to insert your full screen image</a:t>
            </a:r>
          </a:p>
        </p:txBody>
      </p:sp>
    </p:spTree>
    <p:extLst>
      <p:ext uri="{BB962C8B-B14F-4D97-AF65-F5344CB8AC3E}">
        <p14:creationId xmlns:p14="http://schemas.microsoft.com/office/powerpoint/2010/main" val="31786745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EXAM FOCUS_title and full screen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8F54A3-C41F-4ECB-9D77-05E9BCA1F590}"/>
              </a:ext>
            </a:extLst>
          </p:cNvPr>
          <p:cNvSpPr>
            <a:spLocks noGrp="1"/>
          </p:cNvSpPr>
          <p:nvPr>
            <p:ph type="sldNum" sz="quarter" idx="10"/>
          </p:nvPr>
        </p:nvSpPr>
        <p:spPr/>
        <p:txBody>
          <a:bodyPr/>
          <a:lstStyle/>
          <a:p>
            <a:fld id="{D8E11B39-5312-4BA2-9D77-E49168D4D691}" type="slidenum">
              <a:rPr lang="en-GB" smtClean="0"/>
              <a:pPr/>
              <a:t>‹#›</a:t>
            </a:fld>
            <a:endParaRPr lang="en-GB" dirty="0"/>
          </a:p>
        </p:txBody>
      </p:sp>
      <p:sp>
        <p:nvSpPr>
          <p:cNvPr id="6" name="Title Placeholder 1">
            <a:extLst>
              <a:ext uri="{FF2B5EF4-FFF2-40B4-BE49-F238E27FC236}">
                <a16:creationId xmlns:a16="http://schemas.microsoft.com/office/drawing/2014/main" id="{D0B12658-1E9B-7948-9A4D-F5DA7AFF4351}"/>
              </a:ext>
            </a:extLst>
          </p:cNvPr>
          <p:cNvSpPr>
            <a:spLocks noGrp="1"/>
          </p:cNvSpPr>
          <p:nvPr>
            <p:ph type="title" hasCustomPrompt="1"/>
          </p:nvPr>
        </p:nvSpPr>
        <p:spPr>
          <a:xfrm>
            <a:off x="720000" y="384000"/>
            <a:ext cx="10464000" cy="480000"/>
          </a:xfrm>
          <a:prstGeom prst="rect">
            <a:avLst/>
          </a:prstGeom>
        </p:spPr>
        <p:txBody>
          <a:bodyPr vert="horz" lIns="0" tIns="0" rIns="0" bIns="0" rtlCol="0" anchor="t" anchorCtr="0">
            <a:noAutofit/>
          </a:bodyPr>
          <a:lstStyle>
            <a:lvl1pPr>
              <a:defRPr sz="3200" baseline="0"/>
            </a:lvl1pPr>
          </a:lstStyle>
          <a:p>
            <a:pPr lvl="0"/>
            <a:r>
              <a:rPr lang="en-US" dirty="0"/>
              <a:t>Add your title here</a:t>
            </a:r>
          </a:p>
        </p:txBody>
      </p:sp>
      <p:sp>
        <p:nvSpPr>
          <p:cNvPr id="7" name="Full screen image placeholder">
            <a:extLst>
              <a:ext uri="{FF2B5EF4-FFF2-40B4-BE49-F238E27FC236}">
                <a16:creationId xmlns:a16="http://schemas.microsoft.com/office/drawing/2014/main" id="{0DCCD61F-CE06-0341-BA0A-B137964266EF}"/>
              </a:ext>
            </a:extLst>
          </p:cNvPr>
          <p:cNvSpPr>
            <a:spLocks noGrp="1"/>
          </p:cNvSpPr>
          <p:nvPr>
            <p:ph type="pic" sz="quarter" idx="13" hasCustomPrompt="1"/>
          </p:nvPr>
        </p:nvSpPr>
        <p:spPr>
          <a:xfrm>
            <a:off x="-1" y="864000"/>
            <a:ext cx="12192001" cy="6000000"/>
          </a:xfrm>
        </p:spPr>
        <p:txBody>
          <a:bodyPr tIns="1548000"/>
          <a:lstStyle>
            <a:lvl1pPr marL="0" indent="0" algn="ctr">
              <a:buNone/>
              <a:defRPr/>
            </a:lvl1pPr>
          </a:lstStyle>
          <a:p>
            <a:r>
              <a:rPr lang="en-GB" dirty="0"/>
              <a:t>Click the icon below to insert your full screen image</a:t>
            </a:r>
          </a:p>
        </p:txBody>
      </p:sp>
    </p:spTree>
    <p:extLst>
      <p:ext uri="{BB962C8B-B14F-4D97-AF65-F5344CB8AC3E}">
        <p14:creationId xmlns:p14="http://schemas.microsoft.com/office/powerpoint/2010/main" val="29709626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MODEL_title and full screen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8F54A3-C41F-4ECB-9D77-05E9BCA1F590}"/>
              </a:ext>
            </a:extLst>
          </p:cNvPr>
          <p:cNvSpPr>
            <a:spLocks noGrp="1"/>
          </p:cNvSpPr>
          <p:nvPr>
            <p:ph type="sldNum" sz="quarter" idx="10"/>
          </p:nvPr>
        </p:nvSpPr>
        <p:spPr/>
        <p:txBody>
          <a:bodyPr/>
          <a:lstStyle/>
          <a:p>
            <a:fld id="{D8E11B39-5312-4BA2-9D77-E49168D4D691}" type="slidenum">
              <a:rPr lang="en-GB" smtClean="0"/>
              <a:pPr/>
              <a:t>‹#›</a:t>
            </a:fld>
            <a:endParaRPr lang="en-GB" dirty="0"/>
          </a:p>
        </p:txBody>
      </p:sp>
      <p:sp>
        <p:nvSpPr>
          <p:cNvPr id="6" name="Title Placeholder 1">
            <a:extLst>
              <a:ext uri="{FF2B5EF4-FFF2-40B4-BE49-F238E27FC236}">
                <a16:creationId xmlns:a16="http://schemas.microsoft.com/office/drawing/2014/main" id="{3E901F8F-DD28-904C-970B-28476334F9C8}"/>
              </a:ext>
            </a:extLst>
          </p:cNvPr>
          <p:cNvSpPr>
            <a:spLocks noGrp="1"/>
          </p:cNvSpPr>
          <p:nvPr>
            <p:ph type="title" hasCustomPrompt="1"/>
          </p:nvPr>
        </p:nvSpPr>
        <p:spPr>
          <a:xfrm>
            <a:off x="720000" y="384000"/>
            <a:ext cx="10464000" cy="480000"/>
          </a:xfrm>
          <a:prstGeom prst="rect">
            <a:avLst/>
          </a:prstGeom>
        </p:spPr>
        <p:txBody>
          <a:bodyPr vert="horz" lIns="0" tIns="0" rIns="0" bIns="0" rtlCol="0" anchor="t" anchorCtr="0">
            <a:noAutofit/>
          </a:bodyPr>
          <a:lstStyle>
            <a:lvl1pPr>
              <a:defRPr sz="3200" baseline="0"/>
            </a:lvl1pPr>
          </a:lstStyle>
          <a:p>
            <a:pPr lvl="0"/>
            <a:r>
              <a:rPr lang="en-US" dirty="0"/>
              <a:t>Add your title here</a:t>
            </a:r>
          </a:p>
        </p:txBody>
      </p:sp>
      <p:sp>
        <p:nvSpPr>
          <p:cNvPr id="7" name="Full screen image placeholder">
            <a:extLst>
              <a:ext uri="{FF2B5EF4-FFF2-40B4-BE49-F238E27FC236}">
                <a16:creationId xmlns:a16="http://schemas.microsoft.com/office/drawing/2014/main" id="{F5620DF4-138F-BE4F-8BAF-0DF53C033FA1}"/>
              </a:ext>
            </a:extLst>
          </p:cNvPr>
          <p:cNvSpPr>
            <a:spLocks noGrp="1"/>
          </p:cNvSpPr>
          <p:nvPr>
            <p:ph type="pic" sz="quarter" idx="13" hasCustomPrompt="1"/>
          </p:nvPr>
        </p:nvSpPr>
        <p:spPr>
          <a:xfrm>
            <a:off x="-1" y="864000"/>
            <a:ext cx="12192001" cy="6000000"/>
          </a:xfrm>
        </p:spPr>
        <p:txBody>
          <a:bodyPr tIns="1548000"/>
          <a:lstStyle>
            <a:lvl1pPr marL="0" indent="0" algn="ctr">
              <a:buNone/>
              <a:defRPr/>
            </a:lvl1pPr>
          </a:lstStyle>
          <a:p>
            <a:r>
              <a:rPr lang="en-GB" dirty="0"/>
              <a:t>Click the icon below to insert your full screen image</a:t>
            </a:r>
          </a:p>
        </p:txBody>
      </p:sp>
    </p:spTree>
    <p:extLst>
      <p:ext uri="{BB962C8B-B14F-4D97-AF65-F5344CB8AC3E}">
        <p14:creationId xmlns:p14="http://schemas.microsoft.com/office/powerpoint/2010/main" val="11902392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RESOURCES_title and full screen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8F54A3-C41F-4ECB-9D77-05E9BCA1F590}"/>
              </a:ext>
            </a:extLst>
          </p:cNvPr>
          <p:cNvSpPr>
            <a:spLocks noGrp="1"/>
          </p:cNvSpPr>
          <p:nvPr>
            <p:ph type="sldNum" sz="quarter" idx="10"/>
          </p:nvPr>
        </p:nvSpPr>
        <p:spPr/>
        <p:txBody>
          <a:bodyPr/>
          <a:lstStyle/>
          <a:p>
            <a:fld id="{D8E11B39-5312-4BA2-9D77-E49168D4D691}" type="slidenum">
              <a:rPr lang="en-GB" smtClean="0"/>
              <a:pPr/>
              <a:t>‹#›</a:t>
            </a:fld>
            <a:endParaRPr lang="en-GB" dirty="0"/>
          </a:p>
        </p:txBody>
      </p:sp>
      <p:sp>
        <p:nvSpPr>
          <p:cNvPr id="6" name="Title Placeholder 1">
            <a:extLst>
              <a:ext uri="{FF2B5EF4-FFF2-40B4-BE49-F238E27FC236}">
                <a16:creationId xmlns:a16="http://schemas.microsoft.com/office/drawing/2014/main" id="{917DB348-BF4C-CE4F-BAD7-B2797666D4BA}"/>
              </a:ext>
            </a:extLst>
          </p:cNvPr>
          <p:cNvSpPr>
            <a:spLocks noGrp="1"/>
          </p:cNvSpPr>
          <p:nvPr>
            <p:ph type="title" hasCustomPrompt="1"/>
          </p:nvPr>
        </p:nvSpPr>
        <p:spPr>
          <a:xfrm>
            <a:off x="720000" y="384000"/>
            <a:ext cx="10464000" cy="480000"/>
          </a:xfrm>
          <a:prstGeom prst="rect">
            <a:avLst/>
          </a:prstGeom>
        </p:spPr>
        <p:txBody>
          <a:bodyPr vert="horz" lIns="0" tIns="0" rIns="0" bIns="0" rtlCol="0" anchor="t" anchorCtr="0">
            <a:noAutofit/>
          </a:bodyPr>
          <a:lstStyle>
            <a:lvl1pPr>
              <a:defRPr sz="3200" baseline="0"/>
            </a:lvl1pPr>
          </a:lstStyle>
          <a:p>
            <a:pPr lvl="0"/>
            <a:r>
              <a:rPr lang="en-US" dirty="0"/>
              <a:t>Add your title here</a:t>
            </a:r>
          </a:p>
        </p:txBody>
      </p:sp>
      <p:sp>
        <p:nvSpPr>
          <p:cNvPr id="7" name="Full screen image placeholder">
            <a:extLst>
              <a:ext uri="{FF2B5EF4-FFF2-40B4-BE49-F238E27FC236}">
                <a16:creationId xmlns:a16="http://schemas.microsoft.com/office/drawing/2014/main" id="{95409D4A-7CEF-7246-B588-1E4A83ECD693}"/>
              </a:ext>
            </a:extLst>
          </p:cNvPr>
          <p:cNvSpPr>
            <a:spLocks noGrp="1"/>
          </p:cNvSpPr>
          <p:nvPr>
            <p:ph type="pic" sz="quarter" idx="13" hasCustomPrompt="1"/>
          </p:nvPr>
        </p:nvSpPr>
        <p:spPr>
          <a:xfrm>
            <a:off x="-1" y="864000"/>
            <a:ext cx="12192001" cy="6000000"/>
          </a:xfrm>
        </p:spPr>
        <p:txBody>
          <a:bodyPr tIns="1548000"/>
          <a:lstStyle>
            <a:lvl1pPr marL="0" indent="0" algn="ctr">
              <a:buNone/>
              <a:defRPr/>
            </a:lvl1pPr>
          </a:lstStyle>
          <a:p>
            <a:r>
              <a:rPr lang="en-GB" dirty="0"/>
              <a:t>Click the icon below to insert your full screen image</a:t>
            </a:r>
          </a:p>
        </p:txBody>
      </p:sp>
    </p:spTree>
    <p:extLst>
      <p:ext uri="{BB962C8B-B14F-4D97-AF65-F5344CB8AC3E}">
        <p14:creationId xmlns:p14="http://schemas.microsoft.com/office/powerpoint/2010/main" val="7422426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KEY QUESTIONS_title and full screen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8F54A3-C41F-4ECB-9D77-05E9BCA1F590}"/>
              </a:ext>
            </a:extLst>
          </p:cNvPr>
          <p:cNvSpPr>
            <a:spLocks noGrp="1"/>
          </p:cNvSpPr>
          <p:nvPr>
            <p:ph type="sldNum" sz="quarter" idx="10"/>
          </p:nvPr>
        </p:nvSpPr>
        <p:spPr/>
        <p:txBody>
          <a:bodyPr/>
          <a:lstStyle/>
          <a:p>
            <a:fld id="{D8E11B39-5312-4BA2-9D77-E49168D4D691}" type="slidenum">
              <a:rPr lang="en-GB" smtClean="0"/>
              <a:pPr/>
              <a:t>‹#›</a:t>
            </a:fld>
            <a:endParaRPr lang="en-GB" dirty="0"/>
          </a:p>
        </p:txBody>
      </p:sp>
      <p:sp>
        <p:nvSpPr>
          <p:cNvPr id="6" name="Title Placeholder 1">
            <a:extLst>
              <a:ext uri="{FF2B5EF4-FFF2-40B4-BE49-F238E27FC236}">
                <a16:creationId xmlns:a16="http://schemas.microsoft.com/office/drawing/2014/main" id="{5FDF643A-C931-B440-B4AB-257390DA78B9}"/>
              </a:ext>
            </a:extLst>
          </p:cNvPr>
          <p:cNvSpPr>
            <a:spLocks noGrp="1"/>
          </p:cNvSpPr>
          <p:nvPr>
            <p:ph type="title" hasCustomPrompt="1"/>
          </p:nvPr>
        </p:nvSpPr>
        <p:spPr>
          <a:xfrm>
            <a:off x="720000" y="384000"/>
            <a:ext cx="10464000" cy="480000"/>
          </a:xfrm>
          <a:prstGeom prst="rect">
            <a:avLst/>
          </a:prstGeom>
        </p:spPr>
        <p:txBody>
          <a:bodyPr vert="horz" lIns="0" tIns="0" rIns="0" bIns="0" rtlCol="0" anchor="t" anchorCtr="0">
            <a:noAutofit/>
          </a:bodyPr>
          <a:lstStyle>
            <a:lvl1pPr>
              <a:defRPr sz="3200" baseline="0"/>
            </a:lvl1pPr>
          </a:lstStyle>
          <a:p>
            <a:pPr lvl="0"/>
            <a:r>
              <a:rPr lang="en-US" dirty="0"/>
              <a:t>Add your title here</a:t>
            </a:r>
          </a:p>
        </p:txBody>
      </p:sp>
      <p:sp>
        <p:nvSpPr>
          <p:cNvPr id="7" name="Full screen image placeholder">
            <a:extLst>
              <a:ext uri="{FF2B5EF4-FFF2-40B4-BE49-F238E27FC236}">
                <a16:creationId xmlns:a16="http://schemas.microsoft.com/office/drawing/2014/main" id="{5DEEE129-C9E9-4A48-8B19-D7A5F59BE42E}"/>
              </a:ext>
            </a:extLst>
          </p:cNvPr>
          <p:cNvSpPr>
            <a:spLocks noGrp="1"/>
          </p:cNvSpPr>
          <p:nvPr>
            <p:ph type="pic" sz="quarter" idx="13" hasCustomPrompt="1"/>
          </p:nvPr>
        </p:nvSpPr>
        <p:spPr>
          <a:xfrm>
            <a:off x="-1" y="864000"/>
            <a:ext cx="12192001" cy="6000000"/>
          </a:xfrm>
        </p:spPr>
        <p:txBody>
          <a:bodyPr tIns="1548000"/>
          <a:lstStyle>
            <a:lvl1pPr marL="0" indent="0" algn="ctr">
              <a:buNone/>
              <a:defRPr/>
            </a:lvl1pPr>
          </a:lstStyle>
          <a:p>
            <a:r>
              <a:rPr lang="en-GB" dirty="0"/>
              <a:t>Click the icon below to insert your full screen image</a:t>
            </a:r>
          </a:p>
        </p:txBody>
      </p:sp>
    </p:spTree>
    <p:extLst>
      <p:ext uri="{BB962C8B-B14F-4D97-AF65-F5344CB8AC3E}">
        <p14:creationId xmlns:p14="http://schemas.microsoft.com/office/powerpoint/2010/main" val="41521443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HAPTER SUMMARY_title and full screen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8F54A3-C41F-4ECB-9D77-05E9BCA1F590}"/>
              </a:ext>
            </a:extLst>
          </p:cNvPr>
          <p:cNvSpPr>
            <a:spLocks noGrp="1"/>
          </p:cNvSpPr>
          <p:nvPr>
            <p:ph type="sldNum" sz="quarter" idx="10"/>
          </p:nvPr>
        </p:nvSpPr>
        <p:spPr/>
        <p:txBody>
          <a:bodyPr/>
          <a:lstStyle/>
          <a:p>
            <a:fld id="{D8E11B39-5312-4BA2-9D77-E49168D4D691}" type="slidenum">
              <a:rPr lang="en-GB" smtClean="0"/>
              <a:pPr/>
              <a:t>‹#›</a:t>
            </a:fld>
            <a:endParaRPr lang="en-GB" dirty="0"/>
          </a:p>
        </p:txBody>
      </p:sp>
      <p:sp>
        <p:nvSpPr>
          <p:cNvPr id="6" name="Title Placeholder 1">
            <a:extLst>
              <a:ext uri="{FF2B5EF4-FFF2-40B4-BE49-F238E27FC236}">
                <a16:creationId xmlns:a16="http://schemas.microsoft.com/office/drawing/2014/main" id="{B3DECBE1-CFFC-2E41-AEEB-8C10E54C7DAE}"/>
              </a:ext>
            </a:extLst>
          </p:cNvPr>
          <p:cNvSpPr>
            <a:spLocks noGrp="1"/>
          </p:cNvSpPr>
          <p:nvPr>
            <p:ph type="title" hasCustomPrompt="1"/>
          </p:nvPr>
        </p:nvSpPr>
        <p:spPr>
          <a:xfrm>
            <a:off x="720000" y="384000"/>
            <a:ext cx="10464000" cy="480000"/>
          </a:xfrm>
          <a:prstGeom prst="rect">
            <a:avLst/>
          </a:prstGeom>
        </p:spPr>
        <p:txBody>
          <a:bodyPr vert="horz" lIns="0" tIns="0" rIns="0" bIns="0" rtlCol="0" anchor="t" anchorCtr="0">
            <a:noAutofit/>
          </a:bodyPr>
          <a:lstStyle>
            <a:lvl1pPr>
              <a:defRPr sz="3200" baseline="0"/>
            </a:lvl1pPr>
          </a:lstStyle>
          <a:p>
            <a:pPr lvl="0"/>
            <a:r>
              <a:rPr lang="en-US" dirty="0"/>
              <a:t>Add your title here</a:t>
            </a:r>
          </a:p>
        </p:txBody>
      </p:sp>
      <p:sp>
        <p:nvSpPr>
          <p:cNvPr id="7" name="Full screen image placeholder">
            <a:extLst>
              <a:ext uri="{FF2B5EF4-FFF2-40B4-BE49-F238E27FC236}">
                <a16:creationId xmlns:a16="http://schemas.microsoft.com/office/drawing/2014/main" id="{8E8EFD86-4864-834D-A23C-DEC5B9423509}"/>
              </a:ext>
            </a:extLst>
          </p:cNvPr>
          <p:cNvSpPr>
            <a:spLocks noGrp="1"/>
          </p:cNvSpPr>
          <p:nvPr>
            <p:ph type="pic" sz="quarter" idx="13" hasCustomPrompt="1"/>
          </p:nvPr>
        </p:nvSpPr>
        <p:spPr>
          <a:xfrm>
            <a:off x="-1" y="864000"/>
            <a:ext cx="12192001" cy="6000000"/>
          </a:xfrm>
        </p:spPr>
        <p:txBody>
          <a:bodyPr tIns="1548000"/>
          <a:lstStyle>
            <a:lvl1pPr marL="0" indent="0" algn="ctr">
              <a:buNone/>
              <a:defRPr/>
            </a:lvl1pPr>
          </a:lstStyle>
          <a:p>
            <a:r>
              <a:rPr lang="en-GB" dirty="0"/>
              <a:t>Click the icon below to insert your full screen image</a:t>
            </a:r>
          </a:p>
        </p:txBody>
      </p:sp>
    </p:spTree>
    <p:extLst>
      <p:ext uri="{BB962C8B-B14F-4D97-AF65-F5344CB8AC3E}">
        <p14:creationId xmlns:p14="http://schemas.microsoft.com/office/powerpoint/2010/main" val="3911372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Bullet lis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18">
            <a:extLst>
              <a:ext uri="{FF2B5EF4-FFF2-40B4-BE49-F238E27FC236}">
                <a16:creationId xmlns:a16="http://schemas.microsoft.com/office/drawing/2014/main" id="{F6604EC8-AF6E-444E-9FF6-9B2FABF4E4E8}"/>
              </a:ext>
            </a:extLst>
          </p:cNvPr>
          <p:cNvSpPr>
            <a:spLocks noGrp="1"/>
          </p:cNvSpPr>
          <p:nvPr>
            <p:ph type="body" sz="quarter" idx="14" hasCustomPrompt="1"/>
          </p:nvPr>
        </p:nvSpPr>
        <p:spPr>
          <a:xfrm>
            <a:off x="762426" y="1485099"/>
            <a:ext cx="8381575" cy="4343800"/>
          </a:xfrm>
        </p:spPr>
        <p:txBody>
          <a:bodyPr lIns="0" bIns="0">
            <a:noAutofit/>
          </a:bodyPr>
          <a:lstStyle>
            <a:lvl1pPr marL="380990" indent="-380990">
              <a:lnSpc>
                <a:spcPct val="110000"/>
              </a:lnSpc>
              <a:spcBef>
                <a:spcPts val="1000"/>
              </a:spcBef>
              <a:buFont typeface="Wingdings" panose="05000000000000000000" pitchFamily="2" charset="2"/>
              <a:buChar char="§"/>
              <a:defRPr sz="1600">
                <a:solidFill>
                  <a:schemeClr val="tx1"/>
                </a:solidFill>
              </a:defRPr>
            </a:lvl1pPr>
          </a:lstStyle>
          <a:p>
            <a:r>
              <a:rPr lang="en-GB" dirty="0"/>
              <a:t>Keep all bullet list points to short informational phrases only.</a:t>
            </a:r>
          </a:p>
          <a:p>
            <a:endParaRPr lang="en-GB" dirty="0"/>
          </a:p>
        </p:txBody>
      </p:sp>
      <p:sp>
        <p:nvSpPr>
          <p:cNvPr id="2" name="Slide Number Placeholder 1">
            <a:extLst>
              <a:ext uri="{FF2B5EF4-FFF2-40B4-BE49-F238E27FC236}">
                <a16:creationId xmlns:a16="http://schemas.microsoft.com/office/drawing/2014/main" id="{F4D485B5-F19E-427D-A9AD-4B21EF56B4C6}"/>
              </a:ext>
            </a:extLst>
          </p:cNvPr>
          <p:cNvSpPr>
            <a:spLocks noGrp="1"/>
          </p:cNvSpPr>
          <p:nvPr>
            <p:ph type="sldNum" sz="quarter" idx="15"/>
          </p:nvPr>
        </p:nvSpPr>
        <p:spPr/>
        <p:txBody>
          <a:bodyPr/>
          <a:lstStyle/>
          <a:p>
            <a:fld id="{D8E11B39-5312-4BA2-9D77-E49168D4D691}" type="slidenum">
              <a:rPr lang="en-GB" smtClean="0"/>
              <a:pPr/>
              <a:t>‹#›</a:t>
            </a:fld>
            <a:endParaRPr lang="en-GB" dirty="0"/>
          </a:p>
        </p:txBody>
      </p:sp>
      <p:sp>
        <p:nvSpPr>
          <p:cNvPr id="8" name="Title Placeholder 1">
            <a:extLst>
              <a:ext uri="{FF2B5EF4-FFF2-40B4-BE49-F238E27FC236}">
                <a16:creationId xmlns:a16="http://schemas.microsoft.com/office/drawing/2014/main" id="{ED7CB2EF-1C72-4C48-8B92-A203AF383307}"/>
              </a:ext>
            </a:extLst>
          </p:cNvPr>
          <p:cNvSpPr>
            <a:spLocks noGrp="1"/>
          </p:cNvSpPr>
          <p:nvPr>
            <p:ph type="title" hasCustomPrompt="1"/>
          </p:nvPr>
        </p:nvSpPr>
        <p:spPr>
          <a:xfrm>
            <a:off x="720000" y="384000"/>
            <a:ext cx="10464000" cy="480000"/>
          </a:xfrm>
          <a:prstGeom prst="rect">
            <a:avLst/>
          </a:prstGeom>
        </p:spPr>
        <p:txBody>
          <a:bodyPr vert="horz" lIns="0" tIns="0" rIns="0" bIns="0" rtlCol="0" anchor="t" anchorCtr="0">
            <a:noAutofit/>
          </a:bodyPr>
          <a:lstStyle>
            <a:lvl1pPr>
              <a:defRPr sz="3200" baseline="0"/>
            </a:lvl1pPr>
          </a:lstStyle>
          <a:p>
            <a:pPr lvl="0"/>
            <a:r>
              <a:rPr lang="en-US" dirty="0"/>
              <a:t>Bullet list title text</a:t>
            </a:r>
          </a:p>
        </p:txBody>
      </p:sp>
    </p:spTree>
    <p:extLst>
      <p:ext uri="{BB962C8B-B14F-4D97-AF65-F5344CB8AC3E}">
        <p14:creationId xmlns:p14="http://schemas.microsoft.com/office/powerpoint/2010/main" val="3450066771"/>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umbered lis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18">
            <a:extLst>
              <a:ext uri="{FF2B5EF4-FFF2-40B4-BE49-F238E27FC236}">
                <a16:creationId xmlns:a16="http://schemas.microsoft.com/office/drawing/2014/main" id="{463C477B-0A4B-42EF-B825-3CC4C2724769}"/>
              </a:ext>
            </a:extLst>
          </p:cNvPr>
          <p:cNvSpPr>
            <a:spLocks noGrp="1"/>
          </p:cNvSpPr>
          <p:nvPr>
            <p:ph type="body" sz="quarter" idx="14" hasCustomPrompt="1"/>
          </p:nvPr>
        </p:nvSpPr>
        <p:spPr>
          <a:xfrm>
            <a:off x="762426" y="1485099"/>
            <a:ext cx="8381575" cy="4343800"/>
          </a:xfrm>
        </p:spPr>
        <p:txBody>
          <a:bodyPr lIns="0" bIns="0">
            <a:noAutofit/>
          </a:bodyPr>
          <a:lstStyle>
            <a:lvl1pPr marL="457189" indent="-457189">
              <a:lnSpc>
                <a:spcPct val="110000"/>
              </a:lnSpc>
              <a:spcBef>
                <a:spcPts val="1000"/>
              </a:spcBef>
              <a:buFont typeface="+mj-lt"/>
              <a:buAutoNum type="arabicPeriod"/>
              <a:defRPr sz="1600">
                <a:solidFill>
                  <a:schemeClr val="tx1"/>
                </a:solidFill>
              </a:defRPr>
            </a:lvl1pPr>
          </a:lstStyle>
          <a:p>
            <a:r>
              <a:rPr lang="en-GB" dirty="0"/>
              <a:t>Keep all numbered list points to short informational phrases only.</a:t>
            </a:r>
          </a:p>
        </p:txBody>
      </p:sp>
      <p:sp>
        <p:nvSpPr>
          <p:cNvPr id="2" name="Slide Number Placeholder 1">
            <a:extLst>
              <a:ext uri="{FF2B5EF4-FFF2-40B4-BE49-F238E27FC236}">
                <a16:creationId xmlns:a16="http://schemas.microsoft.com/office/drawing/2014/main" id="{03D5B926-CB89-43D8-962C-1C11F3428477}"/>
              </a:ext>
            </a:extLst>
          </p:cNvPr>
          <p:cNvSpPr>
            <a:spLocks noGrp="1"/>
          </p:cNvSpPr>
          <p:nvPr>
            <p:ph type="sldNum" sz="quarter" idx="15"/>
          </p:nvPr>
        </p:nvSpPr>
        <p:spPr/>
        <p:txBody>
          <a:bodyPr/>
          <a:lstStyle/>
          <a:p>
            <a:fld id="{D8E11B39-5312-4BA2-9D77-E49168D4D691}" type="slidenum">
              <a:rPr lang="en-GB" smtClean="0"/>
              <a:pPr/>
              <a:t>‹#›</a:t>
            </a:fld>
            <a:endParaRPr lang="en-GB" dirty="0"/>
          </a:p>
        </p:txBody>
      </p:sp>
      <p:sp>
        <p:nvSpPr>
          <p:cNvPr id="9" name="Title Placeholder 1">
            <a:extLst>
              <a:ext uri="{FF2B5EF4-FFF2-40B4-BE49-F238E27FC236}">
                <a16:creationId xmlns:a16="http://schemas.microsoft.com/office/drawing/2014/main" id="{B529E9F7-7908-DA4B-9578-11FB66AE7529}"/>
              </a:ext>
            </a:extLst>
          </p:cNvPr>
          <p:cNvSpPr>
            <a:spLocks noGrp="1"/>
          </p:cNvSpPr>
          <p:nvPr>
            <p:ph type="title" hasCustomPrompt="1"/>
          </p:nvPr>
        </p:nvSpPr>
        <p:spPr>
          <a:xfrm>
            <a:off x="720000" y="384000"/>
            <a:ext cx="10464000" cy="480000"/>
          </a:xfrm>
          <a:prstGeom prst="rect">
            <a:avLst/>
          </a:prstGeom>
        </p:spPr>
        <p:txBody>
          <a:bodyPr vert="horz" lIns="0" tIns="0" rIns="0" bIns="0" rtlCol="0" anchor="t" anchorCtr="0">
            <a:noAutofit/>
          </a:bodyPr>
          <a:lstStyle>
            <a:lvl1pPr>
              <a:defRPr sz="3200" baseline="0"/>
            </a:lvl1pPr>
          </a:lstStyle>
          <a:p>
            <a:pPr lvl="0"/>
            <a:r>
              <a:rPr lang="en-US" dirty="0"/>
              <a:t>Numbered list title text</a:t>
            </a:r>
          </a:p>
        </p:txBody>
      </p:sp>
    </p:spTree>
    <p:extLst>
      <p:ext uri="{BB962C8B-B14F-4D97-AF65-F5344CB8AC3E}">
        <p14:creationId xmlns:p14="http://schemas.microsoft.com/office/powerpoint/2010/main" val="3316214251"/>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mp; 2 text colum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Text Placeholder 15">
            <a:extLst>
              <a:ext uri="{FF2B5EF4-FFF2-40B4-BE49-F238E27FC236}">
                <a16:creationId xmlns:a16="http://schemas.microsoft.com/office/drawing/2014/main" id="{9F265038-05F2-4CEE-B84D-D95DDA94B401}"/>
              </a:ext>
            </a:extLst>
          </p:cNvPr>
          <p:cNvSpPr>
            <a:spLocks noGrp="1"/>
          </p:cNvSpPr>
          <p:nvPr>
            <p:ph type="body" sz="quarter" idx="13" hasCustomPrompt="1"/>
          </p:nvPr>
        </p:nvSpPr>
        <p:spPr>
          <a:xfrm>
            <a:off x="762001" y="1485500"/>
            <a:ext cx="4952999" cy="4352529"/>
          </a:xfrm>
        </p:spPr>
        <p:txBody>
          <a:bodyPr/>
          <a:lstStyle>
            <a:lvl1pPr marL="380990" indent="-380990">
              <a:buFont typeface="Wingdings" panose="05000000000000000000" pitchFamily="2" charset="2"/>
              <a:buChar char="§"/>
              <a:defRPr sz="1600">
                <a:solidFill>
                  <a:schemeClr val="tx1"/>
                </a:solidFill>
              </a:defRPr>
            </a:lvl1pPr>
            <a:lvl2pPr>
              <a:defRPr sz="1867">
                <a:solidFill>
                  <a:schemeClr val="bg1"/>
                </a:solidFill>
              </a:defRPr>
            </a:lvl2pPr>
            <a:lvl3pPr>
              <a:defRPr sz="1867">
                <a:solidFill>
                  <a:schemeClr val="bg1"/>
                </a:solidFill>
              </a:defRPr>
            </a:lvl3pPr>
            <a:lvl4pPr>
              <a:defRPr sz="1867">
                <a:solidFill>
                  <a:schemeClr val="bg1"/>
                </a:solidFill>
              </a:defRPr>
            </a:lvl4pPr>
            <a:lvl5pPr>
              <a:defRPr sz="1867">
                <a:solidFill>
                  <a:schemeClr val="bg1"/>
                </a:solidFill>
              </a:defRPr>
            </a:lvl5pPr>
          </a:lstStyle>
          <a:p>
            <a:pPr lvl="0"/>
            <a:r>
              <a:rPr lang="en-US" dirty="0"/>
              <a:t>Click to add your text here</a:t>
            </a:r>
            <a:endParaRPr lang="en-GB" dirty="0"/>
          </a:p>
        </p:txBody>
      </p:sp>
      <p:sp>
        <p:nvSpPr>
          <p:cNvPr id="20" name="Text Placeholder 15">
            <a:extLst>
              <a:ext uri="{FF2B5EF4-FFF2-40B4-BE49-F238E27FC236}">
                <a16:creationId xmlns:a16="http://schemas.microsoft.com/office/drawing/2014/main" id="{105E1624-10BB-440E-A43B-521D843ACCEF}"/>
              </a:ext>
            </a:extLst>
          </p:cNvPr>
          <p:cNvSpPr>
            <a:spLocks noGrp="1"/>
          </p:cNvSpPr>
          <p:nvPr>
            <p:ph type="body" sz="quarter" idx="15" hasCustomPrompt="1"/>
          </p:nvPr>
        </p:nvSpPr>
        <p:spPr>
          <a:xfrm>
            <a:off x="6477000" y="1485500"/>
            <a:ext cx="4953003" cy="4352529"/>
          </a:xfrm>
        </p:spPr>
        <p:txBody>
          <a:bodyPr/>
          <a:lstStyle>
            <a:lvl1pPr marL="380990" indent="-380990">
              <a:buClr>
                <a:schemeClr val="accent1"/>
              </a:buClr>
              <a:buFont typeface="Wingdings" panose="05000000000000000000" pitchFamily="2" charset="2"/>
              <a:buChar char="§"/>
              <a:defRPr sz="1600">
                <a:solidFill>
                  <a:schemeClr val="tx1"/>
                </a:solidFill>
              </a:defRPr>
            </a:lvl1pPr>
            <a:lvl2pPr>
              <a:defRPr sz="1867">
                <a:solidFill>
                  <a:schemeClr val="bg1"/>
                </a:solidFill>
              </a:defRPr>
            </a:lvl2pPr>
            <a:lvl3pPr>
              <a:defRPr sz="1867">
                <a:solidFill>
                  <a:schemeClr val="bg1"/>
                </a:solidFill>
              </a:defRPr>
            </a:lvl3pPr>
            <a:lvl4pPr>
              <a:defRPr sz="1867">
                <a:solidFill>
                  <a:schemeClr val="bg1"/>
                </a:solidFill>
              </a:defRPr>
            </a:lvl4pPr>
            <a:lvl5pPr>
              <a:defRPr sz="1867">
                <a:solidFill>
                  <a:schemeClr val="bg1"/>
                </a:solidFill>
              </a:defRPr>
            </a:lvl5pPr>
          </a:lstStyle>
          <a:p>
            <a:pPr lvl="0"/>
            <a:r>
              <a:rPr lang="en-US" dirty="0"/>
              <a:t>Click to add your text here</a:t>
            </a:r>
            <a:endParaRPr lang="en-GB" dirty="0"/>
          </a:p>
        </p:txBody>
      </p:sp>
      <p:sp>
        <p:nvSpPr>
          <p:cNvPr id="2" name="Slide Number Placeholder 1">
            <a:extLst>
              <a:ext uri="{FF2B5EF4-FFF2-40B4-BE49-F238E27FC236}">
                <a16:creationId xmlns:a16="http://schemas.microsoft.com/office/drawing/2014/main" id="{DDC65909-6F41-4704-8C66-EEF22CB82330}"/>
              </a:ext>
            </a:extLst>
          </p:cNvPr>
          <p:cNvSpPr>
            <a:spLocks noGrp="1"/>
          </p:cNvSpPr>
          <p:nvPr>
            <p:ph type="sldNum" sz="quarter" idx="16"/>
          </p:nvPr>
        </p:nvSpPr>
        <p:spPr/>
        <p:txBody>
          <a:bodyPr/>
          <a:lstStyle/>
          <a:p>
            <a:fld id="{D8E11B39-5312-4BA2-9D77-E49168D4D691}" type="slidenum">
              <a:rPr lang="en-GB" smtClean="0"/>
              <a:pPr/>
              <a:t>‹#›</a:t>
            </a:fld>
            <a:endParaRPr lang="en-GB" dirty="0"/>
          </a:p>
        </p:txBody>
      </p:sp>
      <p:sp>
        <p:nvSpPr>
          <p:cNvPr id="11" name="Title Placeholder 1">
            <a:extLst>
              <a:ext uri="{FF2B5EF4-FFF2-40B4-BE49-F238E27FC236}">
                <a16:creationId xmlns:a16="http://schemas.microsoft.com/office/drawing/2014/main" id="{304D23DC-D8BF-DB4B-AAEB-B438122F57D9}"/>
              </a:ext>
            </a:extLst>
          </p:cNvPr>
          <p:cNvSpPr>
            <a:spLocks noGrp="1"/>
          </p:cNvSpPr>
          <p:nvPr>
            <p:ph type="title" hasCustomPrompt="1"/>
          </p:nvPr>
        </p:nvSpPr>
        <p:spPr>
          <a:xfrm>
            <a:off x="720000" y="384000"/>
            <a:ext cx="10464000" cy="480000"/>
          </a:xfrm>
          <a:prstGeom prst="rect">
            <a:avLst/>
          </a:prstGeom>
        </p:spPr>
        <p:txBody>
          <a:bodyPr vert="horz" lIns="0" tIns="0" rIns="0" bIns="0" rtlCol="0" anchor="t" anchorCtr="0">
            <a:noAutofit/>
          </a:bodyPr>
          <a:lstStyle>
            <a:lvl1pPr>
              <a:defRPr sz="3200" baseline="0"/>
            </a:lvl1pPr>
          </a:lstStyle>
          <a:p>
            <a:pPr lvl="0"/>
            <a:r>
              <a:rPr lang="en-US" dirty="0"/>
              <a:t>Add your title here</a:t>
            </a:r>
          </a:p>
        </p:txBody>
      </p:sp>
    </p:spTree>
    <p:extLst>
      <p:ext uri="{BB962C8B-B14F-4D97-AF65-F5344CB8AC3E}">
        <p14:creationId xmlns:p14="http://schemas.microsoft.com/office/powerpoint/2010/main" val="32553048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Left Photo, Title &amp;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1B96566-4B50-4010-914C-DA5CA269E9E4}"/>
              </a:ext>
            </a:extLst>
          </p:cNvPr>
          <p:cNvSpPr>
            <a:spLocks noGrp="1"/>
          </p:cNvSpPr>
          <p:nvPr>
            <p:ph type="sldNum" sz="quarter" idx="17"/>
          </p:nvPr>
        </p:nvSpPr>
        <p:spPr/>
        <p:txBody>
          <a:bodyPr/>
          <a:lstStyle/>
          <a:p>
            <a:fld id="{D8E11B39-5312-4BA2-9D77-E49168D4D691}" type="slidenum">
              <a:rPr lang="en-GB" smtClean="0"/>
              <a:pPr/>
              <a:t>‹#›</a:t>
            </a:fld>
            <a:endParaRPr lang="en-GB" dirty="0"/>
          </a:p>
        </p:txBody>
      </p:sp>
      <p:sp>
        <p:nvSpPr>
          <p:cNvPr id="11" name="Text Placeholder 15">
            <a:extLst>
              <a:ext uri="{FF2B5EF4-FFF2-40B4-BE49-F238E27FC236}">
                <a16:creationId xmlns:a16="http://schemas.microsoft.com/office/drawing/2014/main" id="{F742D6EC-222A-6F4A-BCB5-C7A06954FC78}"/>
              </a:ext>
            </a:extLst>
          </p:cNvPr>
          <p:cNvSpPr>
            <a:spLocks noGrp="1"/>
          </p:cNvSpPr>
          <p:nvPr>
            <p:ph type="body" sz="quarter" idx="18" hasCustomPrompt="1"/>
          </p:nvPr>
        </p:nvSpPr>
        <p:spPr>
          <a:xfrm>
            <a:off x="4704000" y="1439999"/>
            <a:ext cx="6480000" cy="4560000"/>
          </a:xfrm>
        </p:spPr>
        <p:txBody>
          <a:bodyPr/>
          <a:lstStyle>
            <a:lvl1pPr marL="0" indent="0">
              <a:buClr>
                <a:schemeClr val="accent1"/>
              </a:buClr>
              <a:buFontTx/>
              <a:buNone/>
              <a:defRPr sz="1600">
                <a:solidFill>
                  <a:schemeClr val="tx1"/>
                </a:solidFill>
              </a:defRPr>
            </a:lvl1pPr>
            <a:lvl2pPr>
              <a:defRPr sz="1867">
                <a:solidFill>
                  <a:schemeClr val="bg1"/>
                </a:solidFill>
              </a:defRPr>
            </a:lvl2pPr>
            <a:lvl3pPr>
              <a:defRPr sz="1867">
                <a:solidFill>
                  <a:schemeClr val="bg1"/>
                </a:solidFill>
              </a:defRPr>
            </a:lvl3pPr>
            <a:lvl4pPr>
              <a:defRPr sz="1867">
                <a:solidFill>
                  <a:schemeClr val="bg1"/>
                </a:solidFill>
              </a:defRPr>
            </a:lvl4pPr>
            <a:lvl5pPr>
              <a:defRPr sz="1867">
                <a:solidFill>
                  <a:schemeClr val="bg1"/>
                </a:solidFill>
              </a:defRPr>
            </a:lvl5pPr>
          </a:lstStyle>
          <a:p>
            <a:pPr lvl="0"/>
            <a:r>
              <a:rPr lang="en-US" dirty="0"/>
              <a:t>Click to add your text here</a:t>
            </a:r>
            <a:endParaRPr lang="en-GB" dirty="0"/>
          </a:p>
        </p:txBody>
      </p:sp>
      <p:sp>
        <p:nvSpPr>
          <p:cNvPr id="12" name="Title Placeholder 1">
            <a:extLst>
              <a:ext uri="{FF2B5EF4-FFF2-40B4-BE49-F238E27FC236}">
                <a16:creationId xmlns:a16="http://schemas.microsoft.com/office/drawing/2014/main" id="{163A6B88-523D-CB4A-B72C-212EDB790A37}"/>
              </a:ext>
            </a:extLst>
          </p:cNvPr>
          <p:cNvSpPr>
            <a:spLocks noGrp="1"/>
          </p:cNvSpPr>
          <p:nvPr>
            <p:ph type="title" hasCustomPrompt="1"/>
          </p:nvPr>
        </p:nvSpPr>
        <p:spPr>
          <a:xfrm>
            <a:off x="4704000" y="384000"/>
            <a:ext cx="6480000" cy="480000"/>
          </a:xfrm>
          <a:prstGeom prst="rect">
            <a:avLst/>
          </a:prstGeom>
        </p:spPr>
        <p:txBody>
          <a:bodyPr vert="horz" lIns="0" tIns="0" rIns="0" bIns="0" rtlCol="0" anchor="t" anchorCtr="0">
            <a:noAutofit/>
          </a:bodyPr>
          <a:lstStyle>
            <a:lvl1pPr>
              <a:defRPr sz="3200" baseline="0"/>
            </a:lvl1pPr>
          </a:lstStyle>
          <a:p>
            <a:pPr lvl="0"/>
            <a:r>
              <a:rPr lang="en-US" dirty="0"/>
              <a:t>Add your title here</a:t>
            </a:r>
          </a:p>
        </p:txBody>
      </p:sp>
      <p:sp>
        <p:nvSpPr>
          <p:cNvPr id="6" name="Full screen image placeholder">
            <a:extLst>
              <a:ext uri="{FF2B5EF4-FFF2-40B4-BE49-F238E27FC236}">
                <a16:creationId xmlns:a16="http://schemas.microsoft.com/office/drawing/2014/main" id="{3AAE0456-C0F2-FC4D-BA31-549C99B046C3}"/>
              </a:ext>
            </a:extLst>
          </p:cNvPr>
          <p:cNvSpPr>
            <a:spLocks noGrp="1"/>
          </p:cNvSpPr>
          <p:nvPr>
            <p:ph type="pic" sz="quarter" idx="13" hasCustomPrompt="1"/>
          </p:nvPr>
        </p:nvSpPr>
        <p:spPr>
          <a:xfrm>
            <a:off x="-1" y="0"/>
            <a:ext cx="4320000" cy="6000000"/>
          </a:xfrm>
        </p:spPr>
        <p:txBody>
          <a:bodyPr tIns="1548000"/>
          <a:lstStyle>
            <a:lvl1pPr marL="0" indent="0" algn="ctr">
              <a:buNone/>
              <a:defRPr/>
            </a:lvl1pPr>
          </a:lstStyle>
          <a:p>
            <a:r>
              <a:rPr lang="en-GB" dirty="0"/>
              <a:t>Click the icon below to insert your image</a:t>
            </a:r>
          </a:p>
        </p:txBody>
      </p:sp>
    </p:spTree>
    <p:extLst>
      <p:ext uri="{BB962C8B-B14F-4D97-AF65-F5344CB8AC3E}">
        <p14:creationId xmlns:p14="http://schemas.microsoft.com/office/powerpoint/2010/main" val="3227235930"/>
      </p:ext>
    </p:extLst>
  </p:cSld>
  <p:clrMapOvr>
    <a:masterClrMapping/>
  </p:clrMapOvr>
  <p:extLst>
    <p:ext uri="{DCECCB84-F9BA-43D5-87BE-67443E8EF086}">
      <p15:sldGuideLst xmlns:p15="http://schemas.microsoft.com/office/powerpoint/2012/main">
        <p15:guide id="2" pos="288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Right Photo, Title &amp; Text">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1B96566-4B50-4010-914C-DA5CA269E9E4}"/>
              </a:ext>
            </a:extLst>
          </p:cNvPr>
          <p:cNvSpPr>
            <a:spLocks noGrp="1"/>
          </p:cNvSpPr>
          <p:nvPr>
            <p:ph type="sldNum" sz="quarter" idx="17"/>
          </p:nvPr>
        </p:nvSpPr>
        <p:spPr/>
        <p:txBody>
          <a:bodyPr/>
          <a:lstStyle/>
          <a:p>
            <a:fld id="{D8E11B39-5312-4BA2-9D77-E49168D4D691}" type="slidenum">
              <a:rPr lang="en-GB" smtClean="0"/>
              <a:pPr/>
              <a:t>‹#›</a:t>
            </a:fld>
            <a:endParaRPr lang="en-GB" dirty="0"/>
          </a:p>
        </p:txBody>
      </p:sp>
      <p:sp>
        <p:nvSpPr>
          <p:cNvPr id="11" name="Text Placeholder 15">
            <a:extLst>
              <a:ext uri="{FF2B5EF4-FFF2-40B4-BE49-F238E27FC236}">
                <a16:creationId xmlns:a16="http://schemas.microsoft.com/office/drawing/2014/main" id="{F742D6EC-222A-6F4A-BCB5-C7A06954FC78}"/>
              </a:ext>
            </a:extLst>
          </p:cNvPr>
          <p:cNvSpPr>
            <a:spLocks noGrp="1"/>
          </p:cNvSpPr>
          <p:nvPr>
            <p:ph type="body" sz="quarter" idx="18" hasCustomPrompt="1"/>
          </p:nvPr>
        </p:nvSpPr>
        <p:spPr>
          <a:xfrm>
            <a:off x="576000" y="1439999"/>
            <a:ext cx="6480000" cy="4560000"/>
          </a:xfrm>
        </p:spPr>
        <p:txBody>
          <a:bodyPr/>
          <a:lstStyle>
            <a:lvl1pPr marL="0" indent="0">
              <a:buClr>
                <a:schemeClr val="accent1"/>
              </a:buClr>
              <a:buFontTx/>
              <a:buNone/>
              <a:defRPr sz="1600">
                <a:solidFill>
                  <a:schemeClr val="tx1"/>
                </a:solidFill>
              </a:defRPr>
            </a:lvl1pPr>
            <a:lvl2pPr>
              <a:defRPr sz="1867">
                <a:solidFill>
                  <a:schemeClr val="bg1"/>
                </a:solidFill>
              </a:defRPr>
            </a:lvl2pPr>
            <a:lvl3pPr>
              <a:defRPr sz="1867">
                <a:solidFill>
                  <a:schemeClr val="bg1"/>
                </a:solidFill>
              </a:defRPr>
            </a:lvl3pPr>
            <a:lvl4pPr>
              <a:defRPr sz="1867">
                <a:solidFill>
                  <a:schemeClr val="bg1"/>
                </a:solidFill>
              </a:defRPr>
            </a:lvl4pPr>
            <a:lvl5pPr>
              <a:defRPr sz="1867">
                <a:solidFill>
                  <a:schemeClr val="bg1"/>
                </a:solidFill>
              </a:defRPr>
            </a:lvl5pPr>
          </a:lstStyle>
          <a:p>
            <a:pPr lvl="0"/>
            <a:r>
              <a:rPr lang="en-US" dirty="0"/>
              <a:t>Click to add your text here</a:t>
            </a:r>
            <a:endParaRPr lang="en-GB" dirty="0"/>
          </a:p>
        </p:txBody>
      </p:sp>
      <p:sp>
        <p:nvSpPr>
          <p:cNvPr id="12" name="Title Placeholder 1">
            <a:extLst>
              <a:ext uri="{FF2B5EF4-FFF2-40B4-BE49-F238E27FC236}">
                <a16:creationId xmlns:a16="http://schemas.microsoft.com/office/drawing/2014/main" id="{163A6B88-523D-CB4A-B72C-212EDB790A37}"/>
              </a:ext>
            </a:extLst>
          </p:cNvPr>
          <p:cNvSpPr>
            <a:spLocks noGrp="1"/>
          </p:cNvSpPr>
          <p:nvPr>
            <p:ph type="title" hasCustomPrompt="1"/>
          </p:nvPr>
        </p:nvSpPr>
        <p:spPr>
          <a:xfrm>
            <a:off x="576000" y="384000"/>
            <a:ext cx="6480000" cy="480000"/>
          </a:xfrm>
          <a:prstGeom prst="rect">
            <a:avLst/>
          </a:prstGeom>
        </p:spPr>
        <p:txBody>
          <a:bodyPr vert="horz" lIns="0" tIns="0" rIns="0" bIns="0" rtlCol="0" anchor="t" anchorCtr="0">
            <a:noAutofit/>
          </a:bodyPr>
          <a:lstStyle>
            <a:lvl1pPr>
              <a:defRPr sz="3200" baseline="0"/>
            </a:lvl1pPr>
          </a:lstStyle>
          <a:p>
            <a:pPr lvl="0"/>
            <a:r>
              <a:rPr lang="en-US" dirty="0"/>
              <a:t>Add your title here</a:t>
            </a:r>
          </a:p>
        </p:txBody>
      </p:sp>
      <p:sp>
        <p:nvSpPr>
          <p:cNvPr id="6" name="Full screen image placeholder">
            <a:extLst>
              <a:ext uri="{FF2B5EF4-FFF2-40B4-BE49-F238E27FC236}">
                <a16:creationId xmlns:a16="http://schemas.microsoft.com/office/drawing/2014/main" id="{3504585D-F8CC-0D45-BA73-BE5A536ADCF7}"/>
              </a:ext>
            </a:extLst>
          </p:cNvPr>
          <p:cNvSpPr>
            <a:spLocks noGrp="1"/>
          </p:cNvSpPr>
          <p:nvPr>
            <p:ph type="pic" sz="quarter" idx="13" hasCustomPrompt="1"/>
          </p:nvPr>
        </p:nvSpPr>
        <p:spPr>
          <a:xfrm>
            <a:off x="7872000" y="-1"/>
            <a:ext cx="4320000" cy="6000000"/>
          </a:xfrm>
        </p:spPr>
        <p:txBody>
          <a:bodyPr tIns="1548000"/>
          <a:lstStyle>
            <a:lvl1pPr marL="0" indent="0" algn="ctr">
              <a:buNone/>
              <a:defRPr/>
            </a:lvl1pPr>
          </a:lstStyle>
          <a:p>
            <a:r>
              <a:rPr lang="en-GB" dirty="0"/>
              <a:t>Click the icon below to insert your image</a:t>
            </a:r>
          </a:p>
        </p:txBody>
      </p:sp>
      <p:pic>
        <p:nvPicPr>
          <p:cNvPr id="4" name="Picture 3">
            <a:extLst>
              <a:ext uri="{FF2B5EF4-FFF2-40B4-BE49-F238E27FC236}">
                <a16:creationId xmlns:a16="http://schemas.microsoft.com/office/drawing/2014/main" id="{0CB037FF-D37E-4042-ADDC-4D1DA38771BF}"/>
              </a:ext>
            </a:extLst>
          </p:cNvPr>
          <p:cNvPicPr>
            <a:picLocks/>
          </p:cNvPicPr>
          <p:nvPr/>
        </p:nvPicPr>
        <p:blipFill>
          <a:blip r:embed="rId2"/>
          <a:stretch>
            <a:fillRect/>
          </a:stretch>
        </p:blipFill>
        <p:spPr>
          <a:xfrm>
            <a:off x="11376001" y="0"/>
            <a:ext cx="671999" cy="863600"/>
          </a:xfrm>
          <a:prstGeom prst="rect">
            <a:avLst/>
          </a:prstGeom>
        </p:spPr>
      </p:pic>
    </p:spTree>
    <p:extLst>
      <p:ext uri="{BB962C8B-B14F-4D97-AF65-F5344CB8AC3E}">
        <p14:creationId xmlns:p14="http://schemas.microsoft.com/office/powerpoint/2010/main" val="1607233723"/>
      </p:ext>
    </p:extLst>
  </p:cSld>
  <p:clrMapOvr>
    <a:masterClrMapping/>
  </p:clrMapOvr>
  <p:extLst>
    <p:ext uri="{DCECCB84-F9BA-43D5-87BE-67443E8EF086}">
      <p15:sldGuideLst xmlns:p15="http://schemas.microsoft.com/office/powerpoint/2012/main">
        <p15:guide id="2" pos="288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Impactful statem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Impact Statement Placeholder">
            <a:extLst>
              <a:ext uri="{FF2B5EF4-FFF2-40B4-BE49-F238E27FC236}">
                <a16:creationId xmlns:a16="http://schemas.microsoft.com/office/drawing/2014/main" id="{B0E76328-CD34-446E-8DB1-AFE77E3C3836}"/>
              </a:ext>
            </a:extLst>
          </p:cNvPr>
          <p:cNvSpPr>
            <a:spLocks noGrp="1"/>
          </p:cNvSpPr>
          <p:nvPr>
            <p:ph type="body" sz="quarter" idx="13" hasCustomPrompt="1"/>
          </p:nvPr>
        </p:nvSpPr>
        <p:spPr>
          <a:xfrm>
            <a:off x="1524000" y="609600"/>
            <a:ext cx="9144000" cy="2731237"/>
          </a:xfrm>
          <a:noFill/>
        </p:spPr>
        <p:txBody>
          <a:bodyPr wrap="square" lIns="0" tIns="0" rIns="0" bIns="0" anchor="b" anchorCtr="0">
            <a:noAutofit/>
          </a:bodyPr>
          <a:lstStyle>
            <a:lvl1pPr marL="0" marR="0" indent="0" algn="ctr" defTabSz="914377" rtl="0" eaLnBrk="1" fontAlgn="auto" latinLnBrk="0" hangingPunct="1">
              <a:lnSpc>
                <a:spcPct val="90000"/>
              </a:lnSpc>
              <a:spcBef>
                <a:spcPts val="1000"/>
              </a:spcBef>
              <a:spcAft>
                <a:spcPts val="0"/>
              </a:spcAft>
              <a:buClr>
                <a:srgbClr val="C80000"/>
              </a:buClr>
              <a:buSzPct val="110000"/>
              <a:buFont typeface="Wingdings" pitchFamily="2" charset="2"/>
              <a:buNone/>
              <a:tabLst/>
              <a:defRPr sz="5333" b="1">
                <a:solidFill>
                  <a:schemeClr val="accent1"/>
                </a:solidFill>
                <a:latin typeface="+mj-lt"/>
              </a:defRPr>
            </a:lvl1pPr>
            <a:lvl2pPr marL="457189" indent="0" algn="ctr">
              <a:buNone/>
              <a:defRPr sz="5867">
                <a:latin typeface="+mj-lt"/>
              </a:defRPr>
            </a:lvl2pPr>
            <a:lvl3pPr marL="914377" indent="0" algn="ctr">
              <a:buNone/>
              <a:defRPr sz="5867">
                <a:latin typeface="+mj-lt"/>
              </a:defRPr>
            </a:lvl3pPr>
            <a:lvl4pPr marL="1371566" indent="0" algn="ctr">
              <a:buNone/>
              <a:defRPr sz="5867">
                <a:latin typeface="+mj-lt"/>
              </a:defRPr>
            </a:lvl4pPr>
            <a:lvl5pPr marL="1828754" indent="0" algn="ctr">
              <a:buNone/>
              <a:defRPr sz="5867">
                <a:latin typeface="+mj-lt"/>
              </a:defRPr>
            </a:lvl5pPr>
          </a:lstStyle>
          <a:p>
            <a:pPr marL="0" marR="0" lvl="0" indent="0" algn="ctr" defTabSz="914377" rtl="0" eaLnBrk="1" fontAlgn="auto" latinLnBrk="0" hangingPunct="1">
              <a:lnSpc>
                <a:spcPct val="90000"/>
              </a:lnSpc>
              <a:spcBef>
                <a:spcPts val="1000"/>
              </a:spcBef>
              <a:spcAft>
                <a:spcPts val="0"/>
              </a:spcAft>
              <a:buClr>
                <a:srgbClr val="C80000"/>
              </a:buClr>
              <a:buSzPct val="110000"/>
              <a:buFont typeface="Wingdings" pitchFamily="2" charset="2"/>
              <a:buNone/>
              <a:tabLst/>
              <a:defRPr/>
            </a:pPr>
            <a:r>
              <a:rPr lang="en-US" dirty="0"/>
              <a:t>Grab attention with an impactful statement here</a:t>
            </a:r>
            <a:endParaRPr lang="en-GB" dirty="0"/>
          </a:p>
        </p:txBody>
      </p:sp>
      <p:sp>
        <p:nvSpPr>
          <p:cNvPr id="12" name="SubText Placeholder">
            <a:extLst>
              <a:ext uri="{FF2B5EF4-FFF2-40B4-BE49-F238E27FC236}">
                <a16:creationId xmlns:a16="http://schemas.microsoft.com/office/drawing/2014/main" id="{3671B9B4-1C80-46A7-ACC2-281857A61AF0}"/>
              </a:ext>
            </a:extLst>
          </p:cNvPr>
          <p:cNvSpPr>
            <a:spLocks noGrp="1"/>
          </p:cNvSpPr>
          <p:nvPr>
            <p:ph type="body" sz="quarter" idx="14" hasCustomPrompt="1"/>
          </p:nvPr>
        </p:nvSpPr>
        <p:spPr>
          <a:xfrm>
            <a:off x="2667001" y="3429000"/>
            <a:ext cx="6864351" cy="1600200"/>
          </a:xfrm>
          <a:noFill/>
        </p:spPr>
        <p:txBody>
          <a:bodyPr lIns="0" tIns="72000" rIns="0" bIns="0">
            <a:noAutofit/>
          </a:bodyPr>
          <a:lstStyle>
            <a:lvl1pPr marL="0" marR="0" indent="0" algn="ctr" defTabSz="914377" rtl="0" eaLnBrk="1" fontAlgn="auto" latinLnBrk="0" hangingPunct="1">
              <a:lnSpc>
                <a:spcPct val="90000"/>
              </a:lnSpc>
              <a:spcBef>
                <a:spcPts val="0"/>
              </a:spcBef>
              <a:spcAft>
                <a:spcPts val="0"/>
              </a:spcAft>
              <a:buClr>
                <a:srgbClr val="C80000"/>
              </a:buClr>
              <a:buSzTx/>
              <a:buFont typeface="Wingdings" pitchFamily="2" charset="2"/>
              <a:buNone/>
              <a:tabLst/>
              <a:defRPr sz="1867"/>
            </a:lvl1pPr>
            <a:lvl2pPr marL="457189" indent="0" algn="ctr">
              <a:buNone/>
              <a:defRPr sz="2400"/>
            </a:lvl2pPr>
            <a:lvl3pPr marL="914377" indent="0" algn="ctr">
              <a:buNone/>
              <a:defRPr sz="2400"/>
            </a:lvl3pPr>
            <a:lvl4pPr marL="1371566" indent="0" algn="ctr">
              <a:buNone/>
              <a:defRPr sz="2400"/>
            </a:lvl4pPr>
            <a:lvl5pPr marL="1828754" indent="0" algn="ctr">
              <a:buNone/>
              <a:defRPr sz="2400"/>
            </a:lvl5pPr>
          </a:lstStyle>
          <a:p>
            <a:pPr marL="0" marR="0" lvl="0" indent="0" algn="ctr" defTabSz="914377" rtl="0" eaLnBrk="1" fontAlgn="auto" latinLnBrk="0" hangingPunct="1">
              <a:lnSpc>
                <a:spcPct val="90000"/>
              </a:lnSpc>
              <a:spcBef>
                <a:spcPts val="1000"/>
              </a:spcBef>
              <a:spcAft>
                <a:spcPts val="0"/>
              </a:spcAft>
              <a:buClr>
                <a:srgbClr val="C80000"/>
              </a:buClr>
              <a:buSzTx/>
              <a:buFont typeface="Wingdings" pitchFamily="2" charset="2"/>
              <a:buNone/>
              <a:tabLst/>
              <a:defRPr/>
            </a:pPr>
            <a:r>
              <a:rPr lang="en-US" dirty="0"/>
              <a:t>Add further detail here, but only if needed</a:t>
            </a:r>
            <a:endParaRPr lang="en-GB" dirty="0"/>
          </a:p>
        </p:txBody>
      </p:sp>
      <p:sp>
        <p:nvSpPr>
          <p:cNvPr id="2" name="Slide Number Placeholder 1">
            <a:extLst>
              <a:ext uri="{FF2B5EF4-FFF2-40B4-BE49-F238E27FC236}">
                <a16:creationId xmlns:a16="http://schemas.microsoft.com/office/drawing/2014/main" id="{BFAED889-8996-4D41-A0DD-99A6F6C63B00}"/>
              </a:ext>
            </a:extLst>
          </p:cNvPr>
          <p:cNvSpPr>
            <a:spLocks noGrp="1"/>
          </p:cNvSpPr>
          <p:nvPr>
            <p:ph type="sldNum" sz="quarter" idx="15"/>
          </p:nvPr>
        </p:nvSpPr>
        <p:spPr/>
        <p:txBody>
          <a:bodyPr/>
          <a:lstStyle/>
          <a:p>
            <a:fld id="{D8E11B39-5312-4BA2-9D77-E49168D4D691}" type="slidenum">
              <a:rPr lang="en-GB" smtClean="0"/>
              <a:pPr/>
              <a:t>‹#›</a:t>
            </a:fld>
            <a:endParaRPr lang="en-GB" dirty="0"/>
          </a:p>
        </p:txBody>
      </p:sp>
    </p:spTree>
    <p:extLst>
      <p:ext uri="{BB962C8B-B14F-4D97-AF65-F5344CB8AC3E}">
        <p14:creationId xmlns:p14="http://schemas.microsoft.com/office/powerpoint/2010/main" val="2833340284"/>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number / Standout statist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2C53FB6B-838C-4AEA-A0DB-0EA286989ACA}"/>
              </a:ext>
            </a:extLst>
          </p:cNvPr>
          <p:cNvSpPr>
            <a:spLocks noGrp="1"/>
          </p:cNvSpPr>
          <p:nvPr>
            <p:ph type="body" sz="quarter" idx="13" hasCustomPrompt="1"/>
          </p:nvPr>
        </p:nvSpPr>
        <p:spPr>
          <a:xfrm>
            <a:off x="762000" y="1466854"/>
            <a:ext cx="10661649" cy="3065455"/>
          </a:xfrm>
        </p:spPr>
        <p:txBody>
          <a:bodyPr lIns="0" bIns="0" anchor="ctr" anchorCtr="0">
            <a:spAutoFit/>
          </a:bodyPr>
          <a:lstStyle>
            <a:lvl1pPr marL="0" indent="0" algn="ctr">
              <a:buNone/>
              <a:defRPr sz="22133" b="1">
                <a:solidFill>
                  <a:schemeClr val="accent1"/>
                </a:solidFill>
              </a:defRPr>
            </a:lvl1pPr>
          </a:lstStyle>
          <a:p>
            <a:pPr lvl="0"/>
            <a:r>
              <a:rPr lang="en-US" dirty="0"/>
              <a:t>3,327</a:t>
            </a:r>
            <a:endParaRPr lang="en-GB" dirty="0"/>
          </a:p>
        </p:txBody>
      </p:sp>
      <p:sp>
        <p:nvSpPr>
          <p:cNvPr id="12" name="Text Placeholder 11">
            <a:extLst>
              <a:ext uri="{FF2B5EF4-FFF2-40B4-BE49-F238E27FC236}">
                <a16:creationId xmlns:a16="http://schemas.microsoft.com/office/drawing/2014/main" id="{9902C823-66E1-4941-AC18-18175D6A9F16}"/>
              </a:ext>
            </a:extLst>
          </p:cNvPr>
          <p:cNvSpPr>
            <a:spLocks noGrp="1"/>
          </p:cNvSpPr>
          <p:nvPr>
            <p:ph type="body" sz="quarter" idx="14" hasCustomPrompt="1"/>
          </p:nvPr>
        </p:nvSpPr>
        <p:spPr>
          <a:xfrm>
            <a:off x="765175" y="154518"/>
            <a:ext cx="10661651" cy="1135591"/>
          </a:xfrm>
        </p:spPr>
        <p:txBody>
          <a:bodyPr lIns="0" bIns="0" anchor="b" anchorCtr="0">
            <a:noAutofit/>
          </a:bodyPr>
          <a:lstStyle>
            <a:lvl1pPr marL="0" marR="0" indent="0" algn="ctr" defTabSz="914377" rtl="0" eaLnBrk="1" fontAlgn="auto" latinLnBrk="0" hangingPunct="1">
              <a:lnSpc>
                <a:spcPct val="90000"/>
              </a:lnSpc>
              <a:spcBef>
                <a:spcPts val="0"/>
              </a:spcBef>
              <a:spcAft>
                <a:spcPts val="0"/>
              </a:spcAft>
              <a:buClr>
                <a:srgbClr val="C80000"/>
              </a:buClr>
              <a:buSzTx/>
              <a:buFont typeface="Wingdings" pitchFamily="2" charset="2"/>
              <a:buNone/>
              <a:tabLst/>
              <a:defRPr sz="4267" b="1">
                <a:latin typeface="+mj-lt"/>
              </a:defRPr>
            </a:lvl1pPr>
            <a:lvl2pPr marL="457189" indent="0">
              <a:buNone/>
              <a:defRPr sz="3733">
                <a:latin typeface="+mj-lt"/>
              </a:defRPr>
            </a:lvl2pPr>
            <a:lvl3pPr marL="914377" indent="0">
              <a:buNone/>
              <a:defRPr sz="3733">
                <a:latin typeface="+mj-lt"/>
              </a:defRPr>
            </a:lvl3pPr>
            <a:lvl4pPr marL="1371566" indent="0">
              <a:buNone/>
              <a:defRPr sz="3733">
                <a:latin typeface="+mj-lt"/>
              </a:defRPr>
            </a:lvl4pPr>
            <a:lvl5pPr marL="1828754" indent="0">
              <a:buNone/>
              <a:defRPr sz="3733">
                <a:latin typeface="+mj-lt"/>
              </a:defRPr>
            </a:lvl5pPr>
          </a:lstStyle>
          <a:p>
            <a:pPr marL="0" marR="0" lvl="0" indent="0" algn="ctr" defTabSz="914377" rtl="0" eaLnBrk="1" fontAlgn="auto" latinLnBrk="0" hangingPunct="1">
              <a:lnSpc>
                <a:spcPct val="90000"/>
              </a:lnSpc>
              <a:spcBef>
                <a:spcPts val="0"/>
              </a:spcBef>
              <a:spcAft>
                <a:spcPts val="0"/>
              </a:spcAft>
              <a:buClr>
                <a:srgbClr val="C80000"/>
              </a:buClr>
              <a:buSzTx/>
              <a:buFont typeface="Wingdings" pitchFamily="2" charset="2"/>
              <a:buNone/>
              <a:tabLst/>
              <a:defRPr/>
            </a:pPr>
            <a:r>
              <a:rPr lang="en-GB" sz="3733" dirty="0">
                <a:latin typeface="+mj-lt"/>
              </a:rPr>
              <a:t>The ‘big number slide’ – add title here</a:t>
            </a:r>
            <a:endParaRPr lang="en-GB" sz="4267" dirty="0">
              <a:latin typeface="+mj-lt"/>
            </a:endParaRPr>
          </a:p>
        </p:txBody>
      </p:sp>
      <p:sp>
        <p:nvSpPr>
          <p:cNvPr id="16" name="Text Placeholder 15">
            <a:extLst>
              <a:ext uri="{FF2B5EF4-FFF2-40B4-BE49-F238E27FC236}">
                <a16:creationId xmlns:a16="http://schemas.microsoft.com/office/drawing/2014/main" id="{BE73FC6F-FCB3-4B4D-8BCB-85430F6C6630}"/>
              </a:ext>
            </a:extLst>
          </p:cNvPr>
          <p:cNvSpPr>
            <a:spLocks noGrp="1"/>
          </p:cNvSpPr>
          <p:nvPr>
            <p:ph type="body" sz="quarter" idx="15" hasCustomPrompt="1"/>
          </p:nvPr>
        </p:nvSpPr>
        <p:spPr>
          <a:xfrm>
            <a:off x="3048000" y="4709053"/>
            <a:ext cx="6096000" cy="1005947"/>
          </a:xfrm>
        </p:spPr>
        <p:txBody>
          <a:bodyPr lIns="0" bIns="0">
            <a:noAutofit/>
          </a:bodyPr>
          <a:lstStyle>
            <a:lvl1pPr marL="0" indent="0" algn="ctr">
              <a:spcBef>
                <a:spcPts val="0"/>
              </a:spcBef>
              <a:buNone/>
              <a:defRPr sz="1867"/>
            </a:lvl1pPr>
            <a:lvl2pPr marL="457189" indent="0">
              <a:buNone/>
              <a:defRPr sz="1600"/>
            </a:lvl2pPr>
            <a:lvl3pPr marL="914377" indent="0">
              <a:buNone/>
              <a:defRPr sz="1600"/>
            </a:lvl3pPr>
            <a:lvl4pPr marL="1371566" indent="0">
              <a:buNone/>
              <a:defRPr sz="1600"/>
            </a:lvl4pPr>
            <a:lvl5pPr marL="1828754" indent="0">
              <a:buNone/>
              <a:defRPr sz="1600"/>
            </a:lvl5pPr>
          </a:lstStyle>
          <a:p>
            <a:r>
              <a:rPr lang="en-GB" sz="1600" dirty="0"/>
              <a:t>Use this slide to insert a key statistic, for example a big number, and add a small amount of supporting text here to give context. </a:t>
            </a:r>
          </a:p>
        </p:txBody>
      </p:sp>
      <p:sp>
        <p:nvSpPr>
          <p:cNvPr id="2" name="Slide Number Placeholder 1">
            <a:extLst>
              <a:ext uri="{FF2B5EF4-FFF2-40B4-BE49-F238E27FC236}">
                <a16:creationId xmlns:a16="http://schemas.microsoft.com/office/drawing/2014/main" id="{FCE4712C-6C6E-4AE0-8D9F-DD6A0E36D6CA}"/>
              </a:ext>
            </a:extLst>
          </p:cNvPr>
          <p:cNvSpPr>
            <a:spLocks noGrp="1"/>
          </p:cNvSpPr>
          <p:nvPr>
            <p:ph type="sldNum" sz="quarter" idx="16"/>
          </p:nvPr>
        </p:nvSpPr>
        <p:spPr/>
        <p:txBody>
          <a:bodyPr/>
          <a:lstStyle/>
          <a:p>
            <a:fld id="{D8E11B39-5312-4BA2-9D77-E49168D4D691}" type="slidenum">
              <a:rPr lang="en-GB" smtClean="0"/>
              <a:pPr/>
              <a:t>‹#›</a:t>
            </a:fld>
            <a:endParaRPr lang="en-GB" dirty="0"/>
          </a:p>
        </p:txBody>
      </p:sp>
    </p:spTree>
    <p:extLst>
      <p:ext uri="{BB962C8B-B14F-4D97-AF65-F5344CB8AC3E}">
        <p14:creationId xmlns:p14="http://schemas.microsoft.com/office/powerpoint/2010/main" val="4626129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2 info boxes with titl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98D699BB-9BB8-442D-9116-3E348488F6DE}"/>
              </a:ext>
            </a:extLst>
          </p:cNvPr>
          <p:cNvSpPr>
            <a:spLocks noGrp="1"/>
          </p:cNvSpPr>
          <p:nvPr>
            <p:ph type="body" sz="quarter" idx="14" hasCustomPrompt="1"/>
          </p:nvPr>
        </p:nvSpPr>
        <p:spPr>
          <a:xfrm>
            <a:off x="761999" y="2061232"/>
            <a:ext cx="4957049" cy="3184233"/>
          </a:xfrm>
          <a:solidFill>
            <a:schemeClr val="bg1"/>
          </a:solidFill>
          <a:ln w="6350">
            <a:solidFill>
              <a:schemeClr val="bg2">
                <a:alpha val="75000"/>
              </a:schemeClr>
            </a:solidFill>
          </a:ln>
        </p:spPr>
        <p:txBody>
          <a:bodyPr lIns="72000" tIns="72000" rIns="72000" bIns="72000" anchor="ctr" anchorCtr="0">
            <a:noAutofit/>
          </a:bodyPr>
          <a:lstStyle>
            <a:lvl1pPr marL="0" indent="0" algn="ctr">
              <a:lnSpc>
                <a:spcPct val="100000"/>
              </a:lnSpc>
              <a:spcBef>
                <a:spcPts val="1000"/>
              </a:spcBef>
              <a:buNone/>
              <a:defRPr sz="1867">
                <a:solidFill>
                  <a:schemeClr val="tx2"/>
                </a:solidFill>
              </a:defRPr>
            </a:lvl1pPr>
            <a:lvl2pPr marL="457189" indent="0" algn="ctr">
              <a:buNone/>
              <a:defRPr/>
            </a:lvl2pPr>
            <a:lvl3pPr marL="914377" indent="0" algn="ctr">
              <a:buNone/>
              <a:defRPr/>
            </a:lvl3pPr>
            <a:lvl4pPr marL="1371566" indent="0" algn="ctr">
              <a:buNone/>
              <a:defRPr/>
            </a:lvl4pPr>
            <a:lvl5pPr marL="1828754" indent="0" algn="ctr">
              <a:buNone/>
              <a:defRPr/>
            </a:lvl5pPr>
          </a:lstStyle>
          <a:p>
            <a:pPr lvl="0"/>
            <a:r>
              <a:rPr lang="en-GB" dirty="0"/>
              <a:t>Insert your</a:t>
            </a:r>
            <a:br>
              <a:rPr lang="en-GB" dirty="0"/>
            </a:br>
            <a:r>
              <a:rPr lang="en-GB" dirty="0"/>
              <a:t>key point,</a:t>
            </a:r>
            <a:br>
              <a:rPr lang="en-GB" dirty="0"/>
            </a:br>
            <a:r>
              <a:rPr lang="en-GB" dirty="0"/>
              <a:t>statistic, or</a:t>
            </a:r>
            <a:br>
              <a:rPr lang="en-GB" dirty="0"/>
            </a:br>
            <a:r>
              <a:rPr lang="en-GB" dirty="0"/>
              <a:t>infographic here</a:t>
            </a:r>
          </a:p>
        </p:txBody>
      </p:sp>
      <p:sp>
        <p:nvSpPr>
          <p:cNvPr id="11" name="Text Placeholder 11">
            <a:extLst>
              <a:ext uri="{FF2B5EF4-FFF2-40B4-BE49-F238E27FC236}">
                <a16:creationId xmlns:a16="http://schemas.microsoft.com/office/drawing/2014/main" id="{FDD01EBF-D02F-4D55-8BD1-6F45AE430B22}"/>
              </a:ext>
            </a:extLst>
          </p:cNvPr>
          <p:cNvSpPr>
            <a:spLocks noGrp="1"/>
          </p:cNvSpPr>
          <p:nvPr>
            <p:ph type="body" sz="quarter" idx="18" hasCustomPrompt="1"/>
          </p:nvPr>
        </p:nvSpPr>
        <p:spPr>
          <a:xfrm>
            <a:off x="6474427" y="2061232"/>
            <a:ext cx="4955940" cy="3184233"/>
          </a:xfrm>
          <a:solidFill>
            <a:schemeClr val="bg1"/>
          </a:solidFill>
          <a:ln w="6350">
            <a:solidFill>
              <a:schemeClr val="bg2">
                <a:alpha val="75000"/>
              </a:schemeClr>
            </a:solidFill>
          </a:ln>
        </p:spPr>
        <p:txBody>
          <a:bodyPr lIns="72000" tIns="72000" rIns="72000" bIns="72000" anchor="ctr" anchorCtr="0">
            <a:noAutofit/>
          </a:bodyPr>
          <a:lstStyle>
            <a:lvl1pPr marL="0" indent="0" algn="ctr">
              <a:lnSpc>
                <a:spcPct val="100000"/>
              </a:lnSpc>
              <a:spcBef>
                <a:spcPts val="1000"/>
              </a:spcBef>
              <a:buNone/>
              <a:defRPr sz="1867">
                <a:solidFill>
                  <a:schemeClr val="tx2"/>
                </a:solidFill>
              </a:defRPr>
            </a:lvl1pPr>
            <a:lvl2pPr marL="457189" indent="0" algn="ctr">
              <a:buNone/>
              <a:defRPr/>
            </a:lvl2pPr>
            <a:lvl3pPr marL="914377" indent="0" algn="ctr">
              <a:buNone/>
              <a:defRPr/>
            </a:lvl3pPr>
            <a:lvl4pPr marL="1371566" indent="0" algn="ctr">
              <a:buNone/>
              <a:defRPr/>
            </a:lvl4pPr>
            <a:lvl5pPr marL="1828754" indent="0" algn="ctr">
              <a:buNone/>
              <a:defRPr/>
            </a:lvl5pPr>
          </a:lstStyle>
          <a:p>
            <a:pPr lvl="0"/>
            <a:r>
              <a:rPr lang="en-GB" dirty="0"/>
              <a:t>Insert your</a:t>
            </a:r>
            <a:br>
              <a:rPr lang="en-GB" dirty="0"/>
            </a:br>
            <a:r>
              <a:rPr lang="en-GB" dirty="0"/>
              <a:t>key point,</a:t>
            </a:r>
            <a:br>
              <a:rPr lang="en-GB" dirty="0"/>
            </a:br>
            <a:r>
              <a:rPr lang="en-GB" dirty="0"/>
              <a:t>statistic, or</a:t>
            </a:r>
            <a:br>
              <a:rPr lang="en-GB" dirty="0"/>
            </a:br>
            <a:r>
              <a:rPr lang="en-GB" dirty="0"/>
              <a:t>infographic here</a:t>
            </a:r>
          </a:p>
        </p:txBody>
      </p:sp>
      <p:sp>
        <p:nvSpPr>
          <p:cNvPr id="15" name="Text Placeholder 9">
            <a:extLst>
              <a:ext uri="{FF2B5EF4-FFF2-40B4-BE49-F238E27FC236}">
                <a16:creationId xmlns:a16="http://schemas.microsoft.com/office/drawing/2014/main" id="{7187CF6C-05FA-442B-A9DA-C2DBF7B19BF9}"/>
              </a:ext>
            </a:extLst>
          </p:cNvPr>
          <p:cNvSpPr>
            <a:spLocks noGrp="1"/>
          </p:cNvSpPr>
          <p:nvPr>
            <p:ph type="body" sz="quarter" idx="13" hasCustomPrompt="1"/>
          </p:nvPr>
        </p:nvSpPr>
        <p:spPr>
          <a:xfrm>
            <a:off x="761635" y="1485499"/>
            <a:ext cx="4957413" cy="575733"/>
          </a:xfrm>
          <a:solidFill>
            <a:schemeClr val="accent1"/>
          </a:solidFill>
          <a:ln w="12700">
            <a:solidFill>
              <a:schemeClr val="accent1"/>
            </a:solidFill>
          </a:ln>
        </p:spPr>
        <p:txBody>
          <a:bodyPr lIns="0" bIns="0" anchor="ctr" anchorCtr="0">
            <a:noAutofit/>
          </a:bodyPr>
          <a:lstStyle>
            <a:lvl1pPr marL="0" indent="0" algn="ctr">
              <a:buNone/>
              <a:defRPr sz="1600" b="0">
                <a:solidFill>
                  <a:schemeClr val="bg1"/>
                </a:solidFill>
              </a:defRPr>
            </a:lvl1pPr>
            <a:lvl2pPr marL="457189" indent="0">
              <a:buNone/>
              <a:defRPr sz="1600"/>
            </a:lvl2pPr>
            <a:lvl3pPr marL="914377" indent="0">
              <a:buNone/>
              <a:defRPr sz="1600"/>
            </a:lvl3pPr>
            <a:lvl4pPr marL="1371566" indent="0">
              <a:buNone/>
              <a:defRPr sz="1600"/>
            </a:lvl4pPr>
            <a:lvl5pPr marL="1828754" indent="0">
              <a:buNone/>
              <a:defRPr sz="1600"/>
            </a:lvl5pPr>
          </a:lstStyle>
          <a:p>
            <a:pPr lvl="0"/>
            <a:r>
              <a:rPr lang="en-US" dirty="0"/>
              <a:t>Key point 1</a:t>
            </a:r>
            <a:endParaRPr lang="en-GB" dirty="0"/>
          </a:p>
        </p:txBody>
      </p:sp>
      <p:sp>
        <p:nvSpPr>
          <p:cNvPr id="19" name="Text Placeholder 9">
            <a:extLst>
              <a:ext uri="{FF2B5EF4-FFF2-40B4-BE49-F238E27FC236}">
                <a16:creationId xmlns:a16="http://schemas.microsoft.com/office/drawing/2014/main" id="{51A14865-0F50-4951-A268-885B63639944}"/>
              </a:ext>
            </a:extLst>
          </p:cNvPr>
          <p:cNvSpPr>
            <a:spLocks noGrp="1"/>
          </p:cNvSpPr>
          <p:nvPr>
            <p:ph type="body" sz="quarter" idx="20" hasCustomPrompt="1"/>
          </p:nvPr>
        </p:nvSpPr>
        <p:spPr>
          <a:xfrm>
            <a:off x="6474427" y="1485499"/>
            <a:ext cx="4955940" cy="575733"/>
          </a:xfrm>
          <a:solidFill>
            <a:schemeClr val="accent1"/>
          </a:solidFill>
          <a:ln w="12700">
            <a:solidFill>
              <a:schemeClr val="accent1"/>
            </a:solidFill>
          </a:ln>
        </p:spPr>
        <p:txBody>
          <a:bodyPr lIns="0" bIns="0" anchor="ctr" anchorCtr="0">
            <a:noAutofit/>
          </a:bodyPr>
          <a:lstStyle>
            <a:lvl1pPr marL="0" indent="0" algn="ctr">
              <a:buNone/>
              <a:defRPr sz="1600" b="0">
                <a:solidFill>
                  <a:schemeClr val="bg1"/>
                </a:solidFill>
              </a:defRPr>
            </a:lvl1pPr>
            <a:lvl2pPr marL="457189" indent="0">
              <a:buNone/>
              <a:defRPr sz="1600"/>
            </a:lvl2pPr>
            <a:lvl3pPr marL="914377" indent="0">
              <a:buNone/>
              <a:defRPr sz="1600"/>
            </a:lvl3pPr>
            <a:lvl4pPr marL="1371566" indent="0">
              <a:buNone/>
              <a:defRPr sz="1600"/>
            </a:lvl4pPr>
            <a:lvl5pPr marL="1828754" indent="0">
              <a:buNone/>
              <a:defRPr sz="1600"/>
            </a:lvl5pPr>
          </a:lstStyle>
          <a:p>
            <a:pPr lvl="0"/>
            <a:r>
              <a:rPr lang="en-US" dirty="0"/>
              <a:t>Key point 2</a:t>
            </a:r>
            <a:endParaRPr lang="en-GB" dirty="0"/>
          </a:p>
        </p:txBody>
      </p:sp>
      <p:sp>
        <p:nvSpPr>
          <p:cNvPr id="2" name="Slide Number Placeholder 1">
            <a:extLst>
              <a:ext uri="{FF2B5EF4-FFF2-40B4-BE49-F238E27FC236}">
                <a16:creationId xmlns:a16="http://schemas.microsoft.com/office/drawing/2014/main" id="{A6EB1462-3459-4DE1-AFB0-D7A4C674DB24}"/>
              </a:ext>
            </a:extLst>
          </p:cNvPr>
          <p:cNvSpPr>
            <a:spLocks noGrp="1"/>
          </p:cNvSpPr>
          <p:nvPr>
            <p:ph type="sldNum" sz="quarter" idx="21"/>
          </p:nvPr>
        </p:nvSpPr>
        <p:spPr/>
        <p:txBody>
          <a:bodyPr/>
          <a:lstStyle/>
          <a:p>
            <a:fld id="{D8E11B39-5312-4BA2-9D77-E49168D4D691}" type="slidenum">
              <a:rPr lang="en-GB" smtClean="0"/>
              <a:pPr/>
              <a:t>‹#›</a:t>
            </a:fld>
            <a:endParaRPr lang="en-GB" dirty="0"/>
          </a:p>
        </p:txBody>
      </p:sp>
      <p:sp>
        <p:nvSpPr>
          <p:cNvPr id="10" name="Title Placeholder 1">
            <a:extLst>
              <a:ext uri="{FF2B5EF4-FFF2-40B4-BE49-F238E27FC236}">
                <a16:creationId xmlns:a16="http://schemas.microsoft.com/office/drawing/2014/main" id="{F6CDCECE-89B5-7F48-97B8-ECB67B031DC4}"/>
              </a:ext>
            </a:extLst>
          </p:cNvPr>
          <p:cNvSpPr>
            <a:spLocks noGrp="1"/>
          </p:cNvSpPr>
          <p:nvPr>
            <p:ph type="title" hasCustomPrompt="1"/>
          </p:nvPr>
        </p:nvSpPr>
        <p:spPr>
          <a:xfrm>
            <a:off x="720000" y="384000"/>
            <a:ext cx="10464000" cy="480000"/>
          </a:xfrm>
          <a:prstGeom prst="rect">
            <a:avLst/>
          </a:prstGeom>
        </p:spPr>
        <p:txBody>
          <a:bodyPr vert="horz" lIns="0" tIns="0" rIns="0" bIns="0" rtlCol="0" anchor="t" anchorCtr="0">
            <a:noAutofit/>
          </a:bodyPr>
          <a:lstStyle>
            <a:lvl1pPr>
              <a:defRPr sz="3200" baseline="0"/>
            </a:lvl1pPr>
          </a:lstStyle>
          <a:p>
            <a:pPr lvl="0"/>
            <a:r>
              <a:rPr lang="en-US" dirty="0"/>
              <a:t>Add your title here</a:t>
            </a:r>
          </a:p>
        </p:txBody>
      </p:sp>
    </p:spTree>
    <p:extLst>
      <p:ext uri="{BB962C8B-B14F-4D97-AF65-F5344CB8AC3E}">
        <p14:creationId xmlns:p14="http://schemas.microsoft.com/office/powerpoint/2010/main" val="426612136"/>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3 info boxes with titl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98D699BB-9BB8-442D-9116-3E348488F6DE}"/>
              </a:ext>
            </a:extLst>
          </p:cNvPr>
          <p:cNvSpPr>
            <a:spLocks noGrp="1"/>
          </p:cNvSpPr>
          <p:nvPr>
            <p:ph type="body" sz="quarter" idx="14" hasCustomPrompt="1"/>
          </p:nvPr>
        </p:nvSpPr>
        <p:spPr>
          <a:xfrm>
            <a:off x="762000" y="2061232"/>
            <a:ext cx="3017905" cy="3184233"/>
          </a:xfrm>
          <a:solidFill>
            <a:schemeClr val="bg1"/>
          </a:solidFill>
          <a:ln w="6350">
            <a:solidFill>
              <a:schemeClr val="bg2">
                <a:alpha val="75000"/>
              </a:schemeClr>
            </a:solidFill>
          </a:ln>
        </p:spPr>
        <p:txBody>
          <a:bodyPr lIns="72000" tIns="72000" rIns="72000" bIns="72000" anchor="ctr" anchorCtr="0">
            <a:noAutofit/>
          </a:bodyPr>
          <a:lstStyle>
            <a:lvl1pPr marL="0" indent="0" algn="ctr">
              <a:lnSpc>
                <a:spcPct val="100000"/>
              </a:lnSpc>
              <a:spcBef>
                <a:spcPts val="1000"/>
              </a:spcBef>
              <a:buNone/>
              <a:defRPr sz="1867">
                <a:solidFill>
                  <a:schemeClr val="tx2"/>
                </a:solidFill>
              </a:defRPr>
            </a:lvl1pPr>
            <a:lvl2pPr marL="457189" indent="0" algn="ctr">
              <a:buNone/>
              <a:defRPr/>
            </a:lvl2pPr>
            <a:lvl3pPr marL="914377" indent="0" algn="ctr">
              <a:buNone/>
              <a:defRPr/>
            </a:lvl3pPr>
            <a:lvl4pPr marL="1371566" indent="0" algn="ctr">
              <a:buNone/>
              <a:defRPr/>
            </a:lvl4pPr>
            <a:lvl5pPr marL="1828754" indent="0" algn="ctr">
              <a:buNone/>
              <a:defRPr/>
            </a:lvl5pPr>
          </a:lstStyle>
          <a:p>
            <a:pPr lvl="0"/>
            <a:r>
              <a:rPr lang="en-GB" dirty="0"/>
              <a:t>Insert your</a:t>
            </a:r>
            <a:br>
              <a:rPr lang="en-GB" dirty="0"/>
            </a:br>
            <a:r>
              <a:rPr lang="en-GB" dirty="0"/>
              <a:t>key point,</a:t>
            </a:r>
            <a:br>
              <a:rPr lang="en-GB" dirty="0"/>
            </a:br>
            <a:r>
              <a:rPr lang="en-GB" dirty="0"/>
              <a:t>statistic, or</a:t>
            </a:r>
            <a:br>
              <a:rPr lang="en-GB" dirty="0"/>
            </a:br>
            <a:r>
              <a:rPr lang="en-GB" dirty="0"/>
              <a:t>infographic here</a:t>
            </a:r>
          </a:p>
        </p:txBody>
      </p:sp>
      <p:sp>
        <p:nvSpPr>
          <p:cNvPr id="8" name="Text Placeholder 11">
            <a:extLst>
              <a:ext uri="{FF2B5EF4-FFF2-40B4-BE49-F238E27FC236}">
                <a16:creationId xmlns:a16="http://schemas.microsoft.com/office/drawing/2014/main" id="{ED1C2629-DA3D-4E8B-BC64-6D22327FD1B9}"/>
              </a:ext>
            </a:extLst>
          </p:cNvPr>
          <p:cNvSpPr>
            <a:spLocks noGrp="1"/>
          </p:cNvSpPr>
          <p:nvPr>
            <p:ph type="body" sz="quarter" idx="16" hasCustomPrompt="1"/>
          </p:nvPr>
        </p:nvSpPr>
        <p:spPr>
          <a:xfrm>
            <a:off x="4587410" y="2061232"/>
            <a:ext cx="3017905" cy="3184233"/>
          </a:xfrm>
          <a:solidFill>
            <a:schemeClr val="bg1"/>
          </a:solidFill>
          <a:ln w="6350">
            <a:solidFill>
              <a:schemeClr val="bg2">
                <a:alpha val="75000"/>
              </a:schemeClr>
            </a:solidFill>
          </a:ln>
        </p:spPr>
        <p:txBody>
          <a:bodyPr lIns="72000" tIns="72000" rIns="72000" bIns="72000" anchor="ctr" anchorCtr="0">
            <a:noAutofit/>
          </a:bodyPr>
          <a:lstStyle>
            <a:lvl1pPr marL="0" indent="0" algn="ctr">
              <a:lnSpc>
                <a:spcPct val="100000"/>
              </a:lnSpc>
              <a:spcBef>
                <a:spcPts val="1000"/>
              </a:spcBef>
              <a:buNone/>
              <a:defRPr sz="1867">
                <a:solidFill>
                  <a:schemeClr val="tx2"/>
                </a:solidFill>
              </a:defRPr>
            </a:lvl1pPr>
            <a:lvl2pPr marL="457189" indent="0" algn="ctr">
              <a:buNone/>
              <a:defRPr/>
            </a:lvl2pPr>
            <a:lvl3pPr marL="914377" indent="0" algn="ctr">
              <a:buNone/>
              <a:defRPr/>
            </a:lvl3pPr>
            <a:lvl4pPr marL="1371566" indent="0" algn="ctr">
              <a:buNone/>
              <a:defRPr/>
            </a:lvl4pPr>
            <a:lvl5pPr marL="1828754" indent="0" algn="ctr">
              <a:buNone/>
              <a:defRPr/>
            </a:lvl5pPr>
          </a:lstStyle>
          <a:p>
            <a:pPr lvl="0"/>
            <a:r>
              <a:rPr lang="en-GB" dirty="0"/>
              <a:t>Insert your</a:t>
            </a:r>
            <a:br>
              <a:rPr lang="en-GB" dirty="0"/>
            </a:br>
            <a:r>
              <a:rPr lang="en-GB" dirty="0"/>
              <a:t>key point,</a:t>
            </a:r>
            <a:br>
              <a:rPr lang="en-GB" dirty="0"/>
            </a:br>
            <a:r>
              <a:rPr lang="en-GB" dirty="0"/>
              <a:t>statistic, or</a:t>
            </a:r>
            <a:br>
              <a:rPr lang="en-GB" dirty="0"/>
            </a:br>
            <a:r>
              <a:rPr lang="en-GB" dirty="0"/>
              <a:t>infographic here</a:t>
            </a:r>
          </a:p>
        </p:txBody>
      </p:sp>
      <p:sp>
        <p:nvSpPr>
          <p:cNvPr id="11" name="Text Placeholder 11">
            <a:extLst>
              <a:ext uri="{FF2B5EF4-FFF2-40B4-BE49-F238E27FC236}">
                <a16:creationId xmlns:a16="http://schemas.microsoft.com/office/drawing/2014/main" id="{FDD01EBF-D02F-4D55-8BD1-6F45AE430B22}"/>
              </a:ext>
            </a:extLst>
          </p:cNvPr>
          <p:cNvSpPr>
            <a:spLocks noGrp="1"/>
          </p:cNvSpPr>
          <p:nvPr>
            <p:ph type="body" sz="quarter" idx="18" hasCustomPrompt="1"/>
          </p:nvPr>
        </p:nvSpPr>
        <p:spPr>
          <a:xfrm>
            <a:off x="8412461" y="2061232"/>
            <a:ext cx="3017905" cy="3184233"/>
          </a:xfrm>
          <a:solidFill>
            <a:schemeClr val="bg1"/>
          </a:solidFill>
          <a:ln w="6350">
            <a:solidFill>
              <a:schemeClr val="bg2">
                <a:alpha val="75000"/>
              </a:schemeClr>
            </a:solidFill>
          </a:ln>
        </p:spPr>
        <p:txBody>
          <a:bodyPr lIns="72000" tIns="72000" rIns="72000" bIns="72000" anchor="ctr" anchorCtr="0">
            <a:noAutofit/>
          </a:bodyPr>
          <a:lstStyle>
            <a:lvl1pPr marL="0" indent="0" algn="ctr">
              <a:lnSpc>
                <a:spcPct val="100000"/>
              </a:lnSpc>
              <a:spcBef>
                <a:spcPts val="1000"/>
              </a:spcBef>
              <a:buNone/>
              <a:defRPr sz="1867">
                <a:solidFill>
                  <a:schemeClr val="tx2"/>
                </a:solidFill>
              </a:defRPr>
            </a:lvl1pPr>
            <a:lvl2pPr marL="457189" indent="0" algn="ctr">
              <a:buNone/>
              <a:defRPr/>
            </a:lvl2pPr>
            <a:lvl3pPr marL="914377" indent="0" algn="ctr">
              <a:buNone/>
              <a:defRPr/>
            </a:lvl3pPr>
            <a:lvl4pPr marL="1371566" indent="0" algn="ctr">
              <a:buNone/>
              <a:defRPr/>
            </a:lvl4pPr>
            <a:lvl5pPr marL="1828754" indent="0" algn="ctr">
              <a:buNone/>
              <a:defRPr/>
            </a:lvl5pPr>
          </a:lstStyle>
          <a:p>
            <a:pPr lvl="0"/>
            <a:r>
              <a:rPr lang="en-GB" dirty="0"/>
              <a:t>Insert your</a:t>
            </a:r>
            <a:br>
              <a:rPr lang="en-GB" dirty="0"/>
            </a:br>
            <a:r>
              <a:rPr lang="en-GB" dirty="0"/>
              <a:t>key point,</a:t>
            </a:r>
            <a:br>
              <a:rPr lang="en-GB" dirty="0"/>
            </a:br>
            <a:r>
              <a:rPr lang="en-GB" dirty="0"/>
              <a:t>statistic, or</a:t>
            </a:r>
            <a:br>
              <a:rPr lang="en-GB" dirty="0"/>
            </a:br>
            <a:r>
              <a:rPr lang="en-GB" dirty="0"/>
              <a:t>infographic here</a:t>
            </a:r>
          </a:p>
        </p:txBody>
      </p:sp>
      <p:sp>
        <p:nvSpPr>
          <p:cNvPr id="15" name="Text Placeholder 9">
            <a:extLst>
              <a:ext uri="{FF2B5EF4-FFF2-40B4-BE49-F238E27FC236}">
                <a16:creationId xmlns:a16="http://schemas.microsoft.com/office/drawing/2014/main" id="{7187CF6C-05FA-442B-A9DA-C2DBF7B19BF9}"/>
              </a:ext>
            </a:extLst>
          </p:cNvPr>
          <p:cNvSpPr>
            <a:spLocks noGrp="1"/>
          </p:cNvSpPr>
          <p:nvPr>
            <p:ph type="body" sz="quarter" idx="13" hasCustomPrompt="1"/>
          </p:nvPr>
        </p:nvSpPr>
        <p:spPr>
          <a:xfrm>
            <a:off x="761635" y="1485499"/>
            <a:ext cx="3017907" cy="575733"/>
          </a:xfrm>
          <a:solidFill>
            <a:schemeClr val="accent1"/>
          </a:solidFill>
          <a:ln w="12700">
            <a:solidFill>
              <a:schemeClr val="accent1"/>
            </a:solidFill>
          </a:ln>
        </p:spPr>
        <p:txBody>
          <a:bodyPr lIns="0" bIns="0" anchor="ctr" anchorCtr="0">
            <a:noAutofit/>
          </a:bodyPr>
          <a:lstStyle>
            <a:lvl1pPr marL="0" indent="0" algn="ctr">
              <a:buNone/>
              <a:defRPr sz="1600" b="0">
                <a:solidFill>
                  <a:schemeClr val="bg1"/>
                </a:solidFill>
              </a:defRPr>
            </a:lvl1pPr>
            <a:lvl2pPr marL="457189" indent="0">
              <a:buNone/>
              <a:defRPr sz="1600"/>
            </a:lvl2pPr>
            <a:lvl3pPr marL="914377" indent="0">
              <a:buNone/>
              <a:defRPr sz="1600"/>
            </a:lvl3pPr>
            <a:lvl4pPr marL="1371566" indent="0">
              <a:buNone/>
              <a:defRPr sz="1600"/>
            </a:lvl4pPr>
            <a:lvl5pPr marL="1828754" indent="0">
              <a:buNone/>
              <a:defRPr sz="1600"/>
            </a:lvl5pPr>
          </a:lstStyle>
          <a:p>
            <a:pPr lvl="0"/>
            <a:r>
              <a:rPr lang="en-US" dirty="0"/>
              <a:t>Key point 1</a:t>
            </a:r>
            <a:endParaRPr lang="en-GB" dirty="0"/>
          </a:p>
        </p:txBody>
      </p:sp>
      <p:sp>
        <p:nvSpPr>
          <p:cNvPr id="18" name="Text Placeholder 9">
            <a:extLst>
              <a:ext uri="{FF2B5EF4-FFF2-40B4-BE49-F238E27FC236}">
                <a16:creationId xmlns:a16="http://schemas.microsoft.com/office/drawing/2014/main" id="{60AE0994-732F-44A3-9E73-E85E7E46B7A4}"/>
              </a:ext>
            </a:extLst>
          </p:cNvPr>
          <p:cNvSpPr>
            <a:spLocks noGrp="1"/>
          </p:cNvSpPr>
          <p:nvPr>
            <p:ph type="body" sz="quarter" idx="19" hasCustomPrompt="1"/>
          </p:nvPr>
        </p:nvSpPr>
        <p:spPr>
          <a:xfrm>
            <a:off x="4587409" y="1485498"/>
            <a:ext cx="3017907" cy="575733"/>
          </a:xfrm>
          <a:solidFill>
            <a:schemeClr val="accent1"/>
          </a:solidFill>
          <a:ln w="12700">
            <a:solidFill>
              <a:schemeClr val="accent1"/>
            </a:solidFill>
          </a:ln>
        </p:spPr>
        <p:txBody>
          <a:bodyPr lIns="0" bIns="0" anchor="ctr" anchorCtr="0">
            <a:noAutofit/>
          </a:bodyPr>
          <a:lstStyle>
            <a:lvl1pPr marL="0" indent="0" algn="ctr">
              <a:buNone/>
              <a:defRPr sz="1600" b="0">
                <a:solidFill>
                  <a:schemeClr val="bg1"/>
                </a:solidFill>
              </a:defRPr>
            </a:lvl1pPr>
            <a:lvl2pPr marL="457189" indent="0">
              <a:buNone/>
              <a:defRPr sz="1600"/>
            </a:lvl2pPr>
            <a:lvl3pPr marL="914377" indent="0">
              <a:buNone/>
              <a:defRPr sz="1600"/>
            </a:lvl3pPr>
            <a:lvl4pPr marL="1371566" indent="0">
              <a:buNone/>
              <a:defRPr sz="1600"/>
            </a:lvl4pPr>
            <a:lvl5pPr marL="1828754" indent="0">
              <a:buNone/>
              <a:defRPr sz="1600"/>
            </a:lvl5pPr>
          </a:lstStyle>
          <a:p>
            <a:pPr lvl="0"/>
            <a:r>
              <a:rPr lang="en-US" dirty="0"/>
              <a:t>Key point 2</a:t>
            </a:r>
            <a:endParaRPr lang="en-GB" dirty="0"/>
          </a:p>
        </p:txBody>
      </p:sp>
      <p:sp>
        <p:nvSpPr>
          <p:cNvPr id="19" name="Text Placeholder 9">
            <a:extLst>
              <a:ext uri="{FF2B5EF4-FFF2-40B4-BE49-F238E27FC236}">
                <a16:creationId xmlns:a16="http://schemas.microsoft.com/office/drawing/2014/main" id="{51A14865-0F50-4951-A268-885B63639944}"/>
              </a:ext>
            </a:extLst>
          </p:cNvPr>
          <p:cNvSpPr>
            <a:spLocks noGrp="1"/>
          </p:cNvSpPr>
          <p:nvPr>
            <p:ph type="body" sz="quarter" idx="20" hasCustomPrompt="1"/>
          </p:nvPr>
        </p:nvSpPr>
        <p:spPr>
          <a:xfrm>
            <a:off x="8412460" y="1485499"/>
            <a:ext cx="3017907" cy="575733"/>
          </a:xfrm>
          <a:solidFill>
            <a:schemeClr val="accent1"/>
          </a:solidFill>
          <a:ln w="12700">
            <a:solidFill>
              <a:schemeClr val="accent1"/>
            </a:solidFill>
          </a:ln>
        </p:spPr>
        <p:txBody>
          <a:bodyPr lIns="0" bIns="0" anchor="ctr" anchorCtr="0">
            <a:noAutofit/>
          </a:bodyPr>
          <a:lstStyle>
            <a:lvl1pPr marL="0" indent="0" algn="ctr">
              <a:buNone/>
              <a:defRPr sz="1600" b="0">
                <a:solidFill>
                  <a:schemeClr val="bg1"/>
                </a:solidFill>
              </a:defRPr>
            </a:lvl1pPr>
            <a:lvl2pPr marL="457189" indent="0">
              <a:buNone/>
              <a:defRPr sz="1600"/>
            </a:lvl2pPr>
            <a:lvl3pPr marL="914377" indent="0">
              <a:buNone/>
              <a:defRPr sz="1600"/>
            </a:lvl3pPr>
            <a:lvl4pPr marL="1371566" indent="0">
              <a:buNone/>
              <a:defRPr sz="1600"/>
            </a:lvl4pPr>
            <a:lvl5pPr marL="1828754" indent="0">
              <a:buNone/>
              <a:defRPr sz="1600"/>
            </a:lvl5pPr>
          </a:lstStyle>
          <a:p>
            <a:pPr lvl="0"/>
            <a:r>
              <a:rPr lang="en-US" dirty="0"/>
              <a:t>Key point 3</a:t>
            </a:r>
            <a:endParaRPr lang="en-GB" dirty="0"/>
          </a:p>
        </p:txBody>
      </p:sp>
      <p:sp>
        <p:nvSpPr>
          <p:cNvPr id="2" name="Slide Number Placeholder 1">
            <a:extLst>
              <a:ext uri="{FF2B5EF4-FFF2-40B4-BE49-F238E27FC236}">
                <a16:creationId xmlns:a16="http://schemas.microsoft.com/office/drawing/2014/main" id="{FBD08C9B-5822-491D-97D6-C5D580200FC2}"/>
              </a:ext>
            </a:extLst>
          </p:cNvPr>
          <p:cNvSpPr>
            <a:spLocks noGrp="1"/>
          </p:cNvSpPr>
          <p:nvPr>
            <p:ph type="sldNum" sz="quarter" idx="21"/>
          </p:nvPr>
        </p:nvSpPr>
        <p:spPr/>
        <p:txBody>
          <a:bodyPr/>
          <a:lstStyle/>
          <a:p>
            <a:fld id="{D8E11B39-5312-4BA2-9D77-E49168D4D691}" type="slidenum">
              <a:rPr lang="en-GB" smtClean="0"/>
              <a:pPr/>
              <a:t>‹#›</a:t>
            </a:fld>
            <a:endParaRPr lang="en-GB" dirty="0"/>
          </a:p>
        </p:txBody>
      </p:sp>
      <p:sp>
        <p:nvSpPr>
          <p:cNvPr id="16" name="Title Placeholder 1">
            <a:extLst>
              <a:ext uri="{FF2B5EF4-FFF2-40B4-BE49-F238E27FC236}">
                <a16:creationId xmlns:a16="http://schemas.microsoft.com/office/drawing/2014/main" id="{C8DED45A-816A-7841-BF8B-CF7B254DEED2}"/>
              </a:ext>
            </a:extLst>
          </p:cNvPr>
          <p:cNvSpPr>
            <a:spLocks noGrp="1"/>
          </p:cNvSpPr>
          <p:nvPr>
            <p:ph type="title" hasCustomPrompt="1"/>
          </p:nvPr>
        </p:nvSpPr>
        <p:spPr>
          <a:xfrm>
            <a:off x="720000" y="384000"/>
            <a:ext cx="10464000" cy="480000"/>
          </a:xfrm>
          <a:prstGeom prst="rect">
            <a:avLst/>
          </a:prstGeom>
        </p:spPr>
        <p:txBody>
          <a:bodyPr vert="horz" lIns="0" tIns="0" rIns="0" bIns="0" rtlCol="0" anchor="t" anchorCtr="0">
            <a:noAutofit/>
          </a:bodyPr>
          <a:lstStyle>
            <a:lvl1pPr>
              <a:defRPr sz="3200" baseline="0"/>
            </a:lvl1pPr>
          </a:lstStyle>
          <a:p>
            <a:pPr lvl="0"/>
            <a:r>
              <a:rPr lang="en-US" dirty="0"/>
              <a:t>Add your title here</a:t>
            </a:r>
          </a:p>
        </p:txBody>
      </p:sp>
    </p:spTree>
    <p:extLst>
      <p:ext uri="{BB962C8B-B14F-4D97-AF65-F5344CB8AC3E}">
        <p14:creationId xmlns:p14="http://schemas.microsoft.com/office/powerpoint/2010/main" val="390898542"/>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Quot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10">
            <a:extLst>
              <a:ext uri="{FF2B5EF4-FFF2-40B4-BE49-F238E27FC236}">
                <a16:creationId xmlns:a16="http://schemas.microsoft.com/office/drawing/2014/main" id="{C1292B35-02DD-4C83-87EF-BE29951A82D9}"/>
              </a:ext>
            </a:extLst>
          </p:cNvPr>
          <p:cNvSpPr>
            <a:spLocks noGrp="1"/>
          </p:cNvSpPr>
          <p:nvPr>
            <p:ph type="body" sz="quarter" idx="13" hasCustomPrompt="1"/>
          </p:nvPr>
        </p:nvSpPr>
        <p:spPr>
          <a:xfrm>
            <a:off x="3810000" y="365125"/>
            <a:ext cx="7613651" cy="1325563"/>
          </a:xfrm>
        </p:spPr>
        <p:txBody>
          <a:bodyPr wrap="square" lIns="0" tIns="72000" bIns="72000" anchor="ctr" anchorCtr="0">
            <a:noAutofit/>
          </a:bodyPr>
          <a:lstStyle>
            <a:lvl1pPr marL="0" indent="0">
              <a:spcBef>
                <a:spcPts val="0"/>
              </a:spcBef>
              <a:buNone/>
              <a:defRPr sz="3733" b="1">
                <a:latin typeface="+mj-lt"/>
              </a:defRPr>
            </a:lvl1pPr>
            <a:lvl2pPr marL="457189" indent="0">
              <a:buNone/>
              <a:defRPr>
                <a:latin typeface="+mj-lt"/>
              </a:defRPr>
            </a:lvl2pPr>
            <a:lvl3pPr marL="914377" indent="0">
              <a:buNone/>
              <a:defRPr>
                <a:latin typeface="+mj-lt"/>
              </a:defRPr>
            </a:lvl3pPr>
            <a:lvl4pPr marL="1371566" indent="0">
              <a:buNone/>
              <a:defRPr>
                <a:latin typeface="+mj-lt"/>
              </a:defRPr>
            </a:lvl4pPr>
            <a:lvl5pPr marL="1828754" indent="0">
              <a:buNone/>
              <a:defRPr>
                <a:latin typeface="+mj-lt"/>
              </a:defRPr>
            </a:lvl5pPr>
          </a:lstStyle>
          <a:p>
            <a:pPr lvl="0"/>
            <a:r>
              <a:rPr lang="en-US" dirty="0"/>
              <a:t>Attribution name, job title</a:t>
            </a:r>
          </a:p>
        </p:txBody>
      </p:sp>
      <p:sp>
        <p:nvSpPr>
          <p:cNvPr id="3" name="Picture Placeholder 2">
            <a:extLst>
              <a:ext uri="{FF2B5EF4-FFF2-40B4-BE49-F238E27FC236}">
                <a16:creationId xmlns:a16="http://schemas.microsoft.com/office/drawing/2014/main" id="{34CAB93A-9F2E-423A-8B5E-10C16CB2E9C6}"/>
              </a:ext>
            </a:extLst>
          </p:cNvPr>
          <p:cNvSpPr>
            <a:spLocks noGrp="1"/>
          </p:cNvSpPr>
          <p:nvPr>
            <p:ph type="pic" sz="quarter" idx="15" hasCustomPrompt="1"/>
          </p:nvPr>
        </p:nvSpPr>
        <p:spPr>
          <a:xfrm>
            <a:off x="0" y="1"/>
            <a:ext cx="3048000" cy="5998633"/>
          </a:xfrm>
          <a:solidFill>
            <a:schemeClr val="accent6"/>
          </a:solidFill>
        </p:spPr>
        <p:txBody>
          <a:bodyPr tIns="1440000"/>
          <a:lstStyle>
            <a:lvl1pPr marL="0" indent="0" algn="ctr">
              <a:spcBef>
                <a:spcPts val="0"/>
              </a:spcBef>
              <a:buNone/>
              <a:defRPr sz="1600">
                <a:solidFill>
                  <a:schemeClr val="bg1"/>
                </a:solidFill>
              </a:defRPr>
            </a:lvl1pPr>
          </a:lstStyle>
          <a:p>
            <a:r>
              <a:rPr lang="en-GB" dirty="0"/>
              <a:t>Click icon below to</a:t>
            </a:r>
            <a:br>
              <a:rPr lang="en-GB" dirty="0"/>
            </a:br>
            <a:r>
              <a:rPr lang="en-GB" dirty="0"/>
              <a:t>insert picture</a:t>
            </a:r>
          </a:p>
        </p:txBody>
      </p:sp>
      <p:sp>
        <p:nvSpPr>
          <p:cNvPr id="8" name="Text Placeholder 18">
            <a:extLst>
              <a:ext uri="{FF2B5EF4-FFF2-40B4-BE49-F238E27FC236}">
                <a16:creationId xmlns:a16="http://schemas.microsoft.com/office/drawing/2014/main" id="{3AB1EE67-09FE-4FE8-829A-FED600AEBBC8}"/>
              </a:ext>
            </a:extLst>
          </p:cNvPr>
          <p:cNvSpPr>
            <a:spLocks noGrp="1"/>
          </p:cNvSpPr>
          <p:nvPr>
            <p:ph type="body" sz="quarter" idx="16" hasCustomPrompt="1"/>
          </p:nvPr>
        </p:nvSpPr>
        <p:spPr>
          <a:xfrm>
            <a:off x="3810000" y="1825624"/>
            <a:ext cx="7613651" cy="3840000"/>
          </a:xfrm>
        </p:spPr>
        <p:txBody>
          <a:bodyPr lIns="0" bIns="0">
            <a:noAutofit/>
          </a:bodyPr>
          <a:lstStyle>
            <a:lvl1pPr marL="0" indent="0">
              <a:lnSpc>
                <a:spcPct val="110000"/>
              </a:lnSpc>
              <a:spcBef>
                <a:spcPts val="1000"/>
              </a:spcBef>
              <a:buFont typeface="Arial" panose="020B0604020202020204" pitchFamily="34" charset="0"/>
              <a:buNone/>
              <a:defRPr sz="1867">
                <a:solidFill>
                  <a:schemeClr val="tx1"/>
                </a:solidFill>
              </a:defRPr>
            </a:lvl1pPr>
          </a:lstStyle>
          <a:p>
            <a:pPr lvl="0"/>
            <a:r>
              <a:rPr lang="en-US" dirty="0"/>
              <a:t>“Click to add your testimonial or quotation here.”</a:t>
            </a:r>
          </a:p>
        </p:txBody>
      </p:sp>
      <p:sp>
        <p:nvSpPr>
          <p:cNvPr id="2" name="Slide Number Placeholder 1">
            <a:extLst>
              <a:ext uri="{FF2B5EF4-FFF2-40B4-BE49-F238E27FC236}">
                <a16:creationId xmlns:a16="http://schemas.microsoft.com/office/drawing/2014/main" id="{71B96566-4B50-4010-914C-DA5CA269E9E4}"/>
              </a:ext>
            </a:extLst>
          </p:cNvPr>
          <p:cNvSpPr>
            <a:spLocks noGrp="1"/>
          </p:cNvSpPr>
          <p:nvPr>
            <p:ph type="sldNum" sz="quarter" idx="17"/>
          </p:nvPr>
        </p:nvSpPr>
        <p:spPr/>
        <p:txBody>
          <a:bodyPr/>
          <a:lstStyle/>
          <a:p>
            <a:fld id="{D8E11B39-5312-4BA2-9D77-E49168D4D691}" type="slidenum">
              <a:rPr lang="en-GB" smtClean="0"/>
              <a:pPr/>
              <a:t>‹#›</a:t>
            </a:fld>
            <a:endParaRPr lang="en-GB" dirty="0"/>
          </a:p>
        </p:txBody>
      </p:sp>
    </p:spTree>
    <p:extLst>
      <p:ext uri="{BB962C8B-B14F-4D97-AF65-F5344CB8AC3E}">
        <p14:creationId xmlns:p14="http://schemas.microsoft.com/office/powerpoint/2010/main" val="3718352410"/>
      </p:ext>
    </p:extLst>
  </p:cSld>
  <p:clrMapOvr>
    <a:masterClrMapping/>
  </p:clrMapOvr>
  <p:extLst>
    <p:ext uri="{DCECCB84-F9BA-43D5-87BE-67443E8EF086}">
      <p15:sldGuideLst xmlns:p15="http://schemas.microsoft.com/office/powerpoint/2012/main">
        <p15:guide id="2" pos="288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ingle image only">
    <p:spTree>
      <p:nvGrpSpPr>
        <p:cNvPr id="1" name=""/>
        <p:cNvGrpSpPr/>
        <p:nvPr/>
      </p:nvGrpSpPr>
      <p:grpSpPr>
        <a:xfrm>
          <a:off x="0" y="0"/>
          <a:ext cx="0" cy="0"/>
          <a:chOff x="0" y="0"/>
          <a:chExt cx="0" cy="0"/>
        </a:xfrm>
      </p:grpSpPr>
      <p:sp>
        <p:nvSpPr>
          <p:cNvPr id="7" name="Full screen image placeholder">
            <a:extLst>
              <a:ext uri="{FF2B5EF4-FFF2-40B4-BE49-F238E27FC236}">
                <a16:creationId xmlns:a16="http://schemas.microsoft.com/office/drawing/2014/main" id="{F5831922-6997-4082-85A8-B1EA716A83BB}"/>
              </a:ext>
            </a:extLst>
          </p:cNvPr>
          <p:cNvSpPr>
            <a:spLocks noGrp="1"/>
          </p:cNvSpPr>
          <p:nvPr>
            <p:ph type="pic" sz="quarter" idx="13" hasCustomPrompt="1"/>
          </p:nvPr>
        </p:nvSpPr>
        <p:spPr>
          <a:xfrm>
            <a:off x="0" y="3175"/>
            <a:ext cx="12192000" cy="5997576"/>
          </a:xfrm>
        </p:spPr>
        <p:txBody>
          <a:bodyPr tIns="1548000"/>
          <a:lstStyle>
            <a:lvl1pPr marL="0" indent="0" algn="ctr">
              <a:buNone/>
              <a:defRPr/>
            </a:lvl1pPr>
          </a:lstStyle>
          <a:p>
            <a:r>
              <a:rPr lang="en-GB" dirty="0"/>
              <a:t>Click the icon below to insert your full screen image</a:t>
            </a:r>
          </a:p>
        </p:txBody>
      </p:sp>
      <p:sp>
        <p:nvSpPr>
          <p:cNvPr id="2" name="Slide Number Placeholder 1">
            <a:extLst>
              <a:ext uri="{FF2B5EF4-FFF2-40B4-BE49-F238E27FC236}">
                <a16:creationId xmlns:a16="http://schemas.microsoft.com/office/drawing/2014/main" id="{ACCDDC4D-B31B-4BDC-BB50-540078E539D0}"/>
              </a:ext>
            </a:extLst>
          </p:cNvPr>
          <p:cNvSpPr>
            <a:spLocks noGrp="1"/>
          </p:cNvSpPr>
          <p:nvPr>
            <p:ph type="sldNum" sz="quarter" idx="14"/>
          </p:nvPr>
        </p:nvSpPr>
        <p:spPr/>
        <p:txBody>
          <a:bodyPr/>
          <a:lstStyle/>
          <a:p>
            <a:fld id="{D8E11B39-5312-4BA2-9D77-E49168D4D691}" type="slidenum">
              <a:rPr lang="en-GB" smtClean="0"/>
              <a:pPr/>
              <a:t>‹#›</a:t>
            </a:fld>
            <a:endParaRPr lang="en-GB" dirty="0"/>
          </a:p>
        </p:txBody>
      </p:sp>
    </p:spTree>
    <p:extLst>
      <p:ext uri="{BB962C8B-B14F-4D97-AF65-F5344CB8AC3E}">
        <p14:creationId xmlns:p14="http://schemas.microsoft.com/office/powerpoint/2010/main" val="29600453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Right image &amp; tex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C34B56D-59E6-485B-8B04-C521B84E08CE}"/>
              </a:ext>
            </a:extLst>
          </p:cNvPr>
          <p:cNvSpPr/>
          <p:nvPr/>
        </p:nvSpPr>
        <p:spPr>
          <a:xfrm>
            <a:off x="1" y="0"/>
            <a:ext cx="12192001" cy="59975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7" name="Full screen image placeholder">
            <a:extLst>
              <a:ext uri="{FF2B5EF4-FFF2-40B4-BE49-F238E27FC236}">
                <a16:creationId xmlns:a16="http://schemas.microsoft.com/office/drawing/2014/main" id="{F5831922-6997-4082-85A8-B1EA716A83BB}"/>
              </a:ext>
            </a:extLst>
          </p:cNvPr>
          <p:cNvSpPr>
            <a:spLocks noGrp="1"/>
          </p:cNvSpPr>
          <p:nvPr>
            <p:ph type="pic" sz="quarter" idx="13" hasCustomPrompt="1"/>
          </p:nvPr>
        </p:nvSpPr>
        <p:spPr>
          <a:xfrm>
            <a:off x="3048001" y="3175"/>
            <a:ext cx="9144000" cy="5997576"/>
          </a:xfrm>
          <a:solidFill>
            <a:schemeClr val="accent6"/>
          </a:solidFill>
          <a:ln>
            <a:noFill/>
          </a:ln>
        </p:spPr>
        <p:txBody>
          <a:bodyPr tIns="1548000">
            <a:normAutofit/>
          </a:bodyPr>
          <a:lstStyle>
            <a:lvl1pPr marL="0" indent="0" algn="ctr">
              <a:buNone/>
              <a:defRPr sz="1867"/>
            </a:lvl1pPr>
          </a:lstStyle>
          <a:p>
            <a:r>
              <a:rPr lang="en-GB" dirty="0"/>
              <a:t>Click the icon below to insert your image</a:t>
            </a:r>
          </a:p>
        </p:txBody>
      </p:sp>
      <p:sp>
        <p:nvSpPr>
          <p:cNvPr id="9" name="Text Placeholder 14">
            <a:extLst>
              <a:ext uri="{FF2B5EF4-FFF2-40B4-BE49-F238E27FC236}">
                <a16:creationId xmlns:a16="http://schemas.microsoft.com/office/drawing/2014/main" id="{3231ED24-70CA-4B62-AE97-ACDBD9544B92}"/>
              </a:ext>
            </a:extLst>
          </p:cNvPr>
          <p:cNvSpPr>
            <a:spLocks noGrp="1"/>
          </p:cNvSpPr>
          <p:nvPr>
            <p:ph type="body" sz="quarter" idx="12" hasCustomPrompt="1"/>
          </p:nvPr>
        </p:nvSpPr>
        <p:spPr>
          <a:xfrm>
            <a:off x="376768" y="189520"/>
            <a:ext cx="2290233" cy="1537680"/>
          </a:xfrm>
        </p:spPr>
        <p:txBody>
          <a:bodyPr wrap="square" lIns="0" bIns="0" anchor="b" anchorCtr="0">
            <a:noAutofit/>
          </a:bodyPr>
          <a:lstStyle>
            <a:lvl1pPr marL="0" indent="0">
              <a:spcBef>
                <a:spcPts val="0"/>
              </a:spcBef>
              <a:buNone/>
              <a:defRPr sz="2400" b="1">
                <a:solidFill>
                  <a:schemeClr val="tx1"/>
                </a:solidFill>
                <a:latin typeface="+mj-lt"/>
              </a:defRPr>
            </a:lvl1pPr>
          </a:lstStyle>
          <a:p>
            <a:pPr lvl="0"/>
            <a:r>
              <a:rPr lang="en-GB" dirty="0"/>
              <a:t>Add </a:t>
            </a:r>
            <a:br>
              <a:rPr lang="en-GB" dirty="0"/>
            </a:br>
            <a:r>
              <a:rPr lang="en-GB" dirty="0"/>
              <a:t>your title </a:t>
            </a:r>
            <a:br>
              <a:rPr lang="en-GB" dirty="0"/>
            </a:br>
            <a:r>
              <a:rPr lang="en-GB" dirty="0"/>
              <a:t>text here</a:t>
            </a:r>
          </a:p>
        </p:txBody>
      </p:sp>
      <p:sp>
        <p:nvSpPr>
          <p:cNvPr id="4" name="Text Placeholder 3">
            <a:extLst>
              <a:ext uri="{FF2B5EF4-FFF2-40B4-BE49-F238E27FC236}">
                <a16:creationId xmlns:a16="http://schemas.microsoft.com/office/drawing/2014/main" id="{414C7FB3-3A36-44B7-84CC-2569909DD496}"/>
              </a:ext>
            </a:extLst>
          </p:cNvPr>
          <p:cNvSpPr>
            <a:spLocks noGrp="1"/>
          </p:cNvSpPr>
          <p:nvPr>
            <p:ph type="body" sz="quarter" idx="14" hasCustomPrompt="1"/>
          </p:nvPr>
        </p:nvSpPr>
        <p:spPr>
          <a:xfrm>
            <a:off x="376768" y="2271184"/>
            <a:ext cx="2290233" cy="3158067"/>
          </a:xfrm>
        </p:spPr>
        <p:txBody>
          <a:bodyPr/>
          <a:lstStyle>
            <a:lvl1pPr marL="380990" indent="-380990">
              <a:buFont typeface="Wingdings" panose="05000000000000000000" pitchFamily="2" charset="2"/>
              <a:buChar char="§"/>
              <a:defRPr sz="1600"/>
            </a:lvl1pPr>
            <a:lvl2pPr>
              <a:defRPr sz="1867"/>
            </a:lvl2pPr>
            <a:lvl3pPr>
              <a:defRPr sz="1867"/>
            </a:lvl3pPr>
            <a:lvl4pPr>
              <a:defRPr sz="1867"/>
            </a:lvl4pPr>
            <a:lvl5pPr>
              <a:defRPr sz="1867"/>
            </a:lvl5pPr>
          </a:lstStyle>
          <a:p>
            <a:pPr lvl="0"/>
            <a:r>
              <a:rPr lang="en-US" dirty="0"/>
              <a:t>Insert a short, captivating message to support your image</a:t>
            </a:r>
            <a:endParaRPr lang="en-GB" dirty="0"/>
          </a:p>
        </p:txBody>
      </p:sp>
      <p:sp>
        <p:nvSpPr>
          <p:cNvPr id="3" name="Slide Number Placeholder 2">
            <a:extLst>
              <a:ext uri="{FF2B5EF4-FFF2-40B4-BE49-F238E27FC236}">
                <a16:creationId xmlns:a16="http://schemas.microsoft.com/office/drawing/2014/main" id="{3967B918-5725-4909-A674-BFFB84E8291F}"/>
              </a:ext>
            </a:extLst>
          </p:cNvPr>
          <p:cNvSpPr>
            <a:spLocks noGrp="1"/>
          </p:cNvSpPr>
          <p:nvPr>
            <p:ph type="sldNum" sz="quarter" idx="15"/>
          </p:nvPr>
        </p:nvSpPr>
        <p:spPr/>
        <p:txBody>
          <a:bodyPr/>
          <a:lstStyle/>
          <a:p>
            <a:fld id="{D8E11B39-5312-4BA2-9D77-E49168D4D691}" type="slidenum">
              <a:rPr lang="en-GB" smtClean="0"/>
              <a:pPr/>
              <a:t>‹#›</a:t>
            </a:fld>
            <a:endParaRPr lang="en-GB" dirty="0"/>
          </a:p>
        </p:txBody>
      </p:sp>
    </p:spTree>
    <p:extLst>
      <p:ext uri="{BB962C8B-B14F-4D97-AF65-F5344CB8AC3E}">
        <p14:creationId xmlns:p14="http://schemas.microsoft.com/office/powerpoint/2010/main" val="32838988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Left image &amp; tex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C34B56D-59E6-485B-8B04-C521B84E08CE}"/>
              </a:ext>
            </a:extLst>
          </p:cNvPr>
          <p:cNvSpPr/>
          <p:nvPr/>
        </p:nvSpPr>
        <p:spPr>
          <a:xfrm>
            <a:off x="1" y="-1"/>
            <a:ext cx="12192001" cy="60007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7" name="Full screen image placeholder">
            <a:extLst>
              <a:ext uri="{FF2B5EF4-FFF2-40B4-BE49-F238E27FC236}">
                <a16:creationId xmlns:a16="http://schemas.microsoft.com/office/drawing/2014/main" id="{F5831922-6997-4082-85A8-B1EA716A83BB}"/>
              </a:ext>
            </a:extLst>
          </p:cNvPr>
          <p:cNvSpPr>
            <a:spLocks noGrp="1"/>
          </p:cNvSpPr>
          <p:nvPr>
            <p:ph type="pic" sz="quarter" idx="13" hasCustomPrompt="1"/>
          </p:nvPr>
        </p:nvSpPr>
        <p:spPr>
          <a:xfrm>
            <a:off x="0" y="3175"/>
            <a:ext cx="9144000" cy="5997576"/>
          </a:xfrm>
          <a:solidFill>
            <a:schemeClr val="accent6"/>
          </a:solidFill>
          <a:ln>
            <a:noFill/>
          </a:ln>
        </p:spPr>
        <p:txBody>
          <a:bodyPr tIns="1548000">
            <a:normAutofit/>
          </a:bodyPr>
          <a:lstStyle>
            <a:lvl1pPr marL="0" indent="0" algn="ctr">
              <a:buNone/>
              <a:defRPr sz="1867"/>
            </a:lvl1pPr>
          </a:lstStyle>
          <a:p>
            <a:r>
              <a:rPr lang="en-GB" dirty="0"/>
              <a:t>Click the icon below to insert your image</a:t>
            </a:r>
          </a:p>
        </p:txBody>
      </p:sp>
      <p:sp>
        <p:nvSpPr>
          <p:cNvPr id="9" name="Text Placeholder 14">
            <a:extLst>
              <a:ext uri="{FF2B5EF4-FFF2-40B4-BE49-F238E27FC236}">
                <a16:creationId xmlns:a16="http://schemas.microsoft.com/office/drawing/2014/main" id="{3231ED24-70CA-4B62-AE97-ACDBD9544B92}"/>
              </a:ext>
            </a:extLst>
          </p:cNvPr>
          <p:cNvSpPr>
            <a:spLocks noGrp="1"/>
          </p:cNvSpPr>
          <p:nvPr>
            <p:ph type="body" sz="quarter" idx="12" hasCustomPrompt="1"/>
          </p:nvPr>
        </p:nvSpPr>
        <p:spPr>
          <a:xfrm>
            <a:off x="9520768" y="189520"/>
            <a:ext cx="2290233" cy="1537680"/>
          </a:xfrm>
        </p:spPr>
        <p:txBody>
          <a:bodyPr wrap="square" lIns="0" bIns="0" anchor="b" anchorCtr="0">
            <a:noAutofit/>
          </a:bodyPr>
          <a:lstStyle>
            <a:lvl1pPr marL="0" indent="0">
              <a:spcBef>
                <a:spcPts val="0"/>
              </a:spcBef>
              <a:buNone/>
              <a:defRPr sz="2400" b="1">
                <a:solidFill>
                  <a:schemeClr val="tx1"/>
                </a:solidFill>
                <a:latin typeface="+mj-lt"/>
              </a:defRPr>
            </a:lvl1pPr>
          </a:lstStyle>
          <a:p>
            <a:pPr lvl="0"/>
            <a:r>
              <a:rPr lang="en-GB" dirty="0"/>
              <a:t>Add </a:t>
            </a:r>
            <a:br>
              <a:rPr lang="en-GB" dirty="0"/>
            </a:br>
            <a:r>
              <a:rPr lang="en-GB" dirty="0"/>
              <a:t>your title </a:t>
            </a:r>
            <a:br>
              <a:rPr lang="en-GB" dirty="0"/>
            </a:br>
            <a:r>
              <a:rPr lang="en-GB" dirty="0"/>
              <a:t>text here</a:t>
            </a:r>
          </a:p>
        </p:txBody>
      </p:sp>
      <p:sp>
        <p:nvSpPr>
          <p:cNvPr id="4" name="Text Placeholder 3">
            <a:extLst>
              <a:ext uri="{FF2B5EF4-FFF2-40B4-BE49-F238E27FC236}">
                <a16:creationId xmlns:a16="http://schemas.microsoft.com/office/drawing/2014/main" id="{7DE18627-D977-49EA-8C65-3052750C6587}"/>
              </a:ext>
            </a:extLst>
          </p:cNvPr>
          <p:cNvSpPr>
            <a:spLocks noGrp="1"/>
          </p:cNvSpPr>
          <p:nvPr>
            <p:ph type="body" sz="quarter" idx="14" hasCustomPrompt="1"/>
          </p:nvPr>
        </p:nvSpPr>
        <p:spPr>
          <a:xfrm>
            <a:off x="9520768" y="2271184"/>
            <a:ext cx="2290233" cy="3158067"/>
          </a:xfrm>
        </p:spPr>
        <p:txBody>
          <a:bodyPr/>
          <a:lstStyle>
            <a:lvl1pPr marL="380990" indent="-380990">
              <a:buFont typeface="Wingdings" panose="05000000000000000000" pitchFamily="2" charset="2"/>
              <a:buChar char="§"/>
              <a:defRPr sz="1600">
                <a:solidFill>
                  <a:schemeClr val="tx1"/>
                </a:solidFill>
              </a:defRPr>
            </a:lvl1pPr>
            <a:lvl2pPr>
              <a:defRPr sz="1867">
                <a:solidFill>
                  <a:schemeClr val="bg1"/>
                </a:solidFill>
              </a:defRPr>
            </a:lvl2pPr>
            <a:lvl3pPr>
              <a:defRPr sz="1867">
                <a:solidFill>
                  <a:schemeClr val="bg1"/>
                </a:solidFill>
              </a:defRPr>
            </a:lvl3pPr>
            <a:lvl4pPr>
              <a:defRPr sz="1867">
                <a:solidFill>
                  <a:schemeClr val="bg1"/>
                </a:solidFill>
              </a:defRPr>
            </a:lvl4pPr>
            <a:lvl5pPr>
              <a:defRPr sz="1867">
                <a:solidFill>
                  <a:schemeClr val="bg1"/>
                </a:solidFill>
              </a:defRPr>
            </a:lvl5pPr>
          </a:lstStyle>
          <a:p>
            <a:pPr lvl="0"/>
            <a:r>
              <a:rPr lang="en-US" dirty="0"/>
              <a:t>Insert a short, captivating message here to support your image</a:t>
            </a:r>
            <a:endParaRPr lang="en-GB" dirty="0"/>
          </a:p>
        </p:txBody>
      </p:sp>
      <p:sp>
        <p:nvSpPr>
          <p:cNvPr id="3" name="Slide Number Placeholder 2">
            <a:extLst>
              <a:ext uri="{FF2B5EF4-FFF2-40B4-BE49-F238E27FC236}">
                <a16:creationId xmlns:a16="http://schemas.microsoft.com/office/drawing/2014/main" id="{FDF5A32D-0081-40FD-9EAA-7ED29F3EB1E7}"/>
              </a:ext>
            </a:extLst>
          </p:cNvPr>
          <p:cNvSpPr>
            <a:spLocks noGrp="1"/>
          </p:cNvSpPr>
          <p:nvPr>
            <p:ph type="sldNum" sz="quarter" idx="15"/>
          </p:nvPr>
        </p:nvSpPr>
        <p:spPr/>
        <p:txBody>
          <a:bodyPr/>
          <a:lstStyle/>
          <a:p>
            <a:fld id="{D8E11B39-5312-4BA2-9D77-E49168D4D691}" type="slidenum">
              <a:rPr lang="en-GB" smtClean="0"/>
              <a:pPr/>
              <a:t>‹#›</a:t>
            </a:fld>
            <a:endParaRPr lang="en-GB" dirty="0"/>
          </a:p>
        </p:txBody>
      </p:sp>
    </p:spTree>
    <p:extLst>
      <p:ext uri="{BB962C8B-B14F-4D97-AF65-F5344CB8AC3E}">
        <p14:creationId xmlns:p14="http://schemas.microsoft.com/office/powerpoint/2010/main" val="34375555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le, 2 images &amp; text">
    <p:spTree>
      <p:nvGrpSpPr>
        <p:cNvPr id="1" name=""/>
        <p:cNvGrpSpPr/>
        <p:nvPr/>
      </p:nvGrpSpPr>
      <p:grpSpPr>
        <a:xfrm>
          <a:off x="0" y="0"/>
          <a:ext cx="0" cy="0"/>
          <a:chOff x="0" y="0"/>
          <a:chExt cx="0" cy="0"/>
        </a:xfrm>
      </p:grpSpPr>
      <p:sp>
        <p:nvSpPr>
          <p:cNvPr id="12" name="Picture Placeholder 17">
            <a:extLst>
              <a:ext uri="{FF2B5EF4-FFF2-40B4-BE49-F238E27FC236}">
                <a16:creationId xmlns:a16="http://schemas.microsoft.com/office/drawing/2014/main" id="{2799C5CB-1781-412C-9993-5E87BF07A426}"/>
              </a:ext>
            </a:extLst>
          </p:cNvPr>
          <p:cNvSpPr>
            <a:spLocks noGrp="1"/>
          </p:cNvSpPr>
          <p:nvPr>
            <p:ph type="pic" sz="quarter" idx="14" hasCustomPrompt="1"/>
          </p:nvPr>
        </p:nvSpPr>
        <p:spPr>
          <a:xfrm>
            <a:off x="762000" y="1648216"/>
            <a:ext cx="4953001" cy="2712000"/>
          </a:xfrm>
          <a:solidFill>
            <a:schemeClr val="bg1">
              <a:lumMod val="95000"/>
            </a:schemeClr>
          </a:solidFill>
          <a:ln w="6350">
            <a:solidFill>
              <a:schemeClr val="tx2">
                <a:alpha val="75000"/>
              </a:schemeClr>
            </a:solidFill>
          </a:ln>
        </p:spPr>
        <p:txBody>
          <a:bodyPr tIns="396000">
            <a:normAutofit/>
          </a:bodyPr>
          <a:lstStyle>
            <a:lvl1pPr marL="0" indent="0" algn="ctr">
              <a:buNone/>
              <a:defRPr sz="1600"/>
            </a:lvl1pPr>
          </a:lstStyle>
          <a:p>
            <a:r>
              <a:rPr lang="en-GB" dirty="0"/>
              <a:t>Click icon below to insert picture</a:t>
            </a:r>
          </a:p>
        </p:txBody>
      </p:sp>
      <p:sp>
        <p:nvSpPr>
          <p:cNvPr id="13" name="Picture Placeholder 17">
            <a:extLst>
              <a:ext uri="{FF2B5EF4-FFF2-40B4-BE49-F238E27FC236}">
                <a16:creationId xmlns:a16="http://schemas.microsoft.com/office/drawing/2014/main" id="{C407511E-FAA1-4EFE-BD8F-33E035F92F35}"/>
              </a:ext>
            </a:extLst>
          </p:cNvPr>
          <p:cNvSpPr>
            <a:spLocks noGrp="1"/>
          </p:cNvSpPr>
          <p:nvPr>
            <p:ph type="pic" sz="quarter" idx="16" hasCustomPrompt="1"/>
          </p:nvPr>
        </p:nvSpPr>
        <p:spPr>
          <a:xfrm>
            <a:off x="6477001" y="1648216"/>
            <a:ext cx="4952999" cy="2712000"/>
          </a:xfrm>
          <a:solidFill>
            <a:schemeClr val="bg1">
              <a:lumMod val="95000"/>
            </a:schemeClr>
          </a:solidFill>
          <a:ln w="6350">
            <a:solidFill>
              <a:schemeClr val="tx2">
                <a:alpha val="75000"/>
              </a:schemeClr>
            </a:solidFill>
          </a:ln>
        </p:spPr>
        <p:txBody>
          <a:bodyPr tIns="396000">
            <a:normAutofit/>
          </a:bodyPr>
          <a:lstStyle>
            <a:lvl1pPr marL="0" marR="0" indent="0" algn="ctr" defTabSz="914377" rtl="0" eaLnBrk="1" fontAlgn="auto" latinLnBrk="0" hangingPunct="1">
              <a:lnSpc>
                <a:spcPct val="90000"/>
              </a:lnSpc>
              <a:spcBef>
                <a:spcPts val="1000"/>
              </a:spcBef>
              <a:spcAft>
                <a:spcPts val="0"/>
              </a:spcAft>
              <a:buClr>
                <a:srgbClr val="C80000"/>
              </a:buClr>
              <a:buSzTx/>
              <a:buFont typeface="Arial" panose="020B0604020202020204" pitchFamily="34" charset="0"/>
              <a:buNone/>
              <a:tabLst/>
              <a:defRPr sz="1600"/>
            </a:lvl1pPr>
          </a:lstStyle>
          <a:p>
            <a:r>
              <a:rPr lang="en-GB" dirty="0"/>
              <a:t>Click icon below to insert picture</a:t>
            </a:r>
          </a:p>
        </p:txBody>
      </p:sp>
      <p:sp>
        <p:nvSpPr>
          <p:cNvPr id="14" name="Text Placeholder 23">
            <a:extLst>
              <a:ext uri="{FF2B5EF4-FFF2-40B4-BE49-F238E27FC236}">
                <a16:creationId xmlns:a16="http://schemas.microsoft.com/office/drawing/2014/main" id="{7AA10702-B187-4576-80F1-0AF34122D541}"/>
              </a:ext>
            </a:extLst>
          </p:cNvPr>
          <p:cNvSpPr>
            <a:spLocks noGrp="1"/>
          </p:cNvSpPr>
          <p:nvPr>
            <p:ph type="body" sz="quarter" idx="18" hasCustomPrompt="1"/>
          </p:nvPr>
        </p:nvSpPr>
        <p:spPr>
          <a:xfrm>
            <a:off x="1144585" y="4718326"/>
            <a:ext cx="4187827" cy="1049868"/>
          </a:xfrm>
        </p:spPr>
        <p:txBody>
          <a:bodyPr lIns="0" bIns="0">
            <a:noAutofit/>
          </a:bodyPr>
          <a:lstStyle>
            <a:lvl1pPr marL="0" indent="0" algn="ctr">
              <a:buNone/>
              <a:defRPr sz="1600"/>
            </a:lvl1pPr>
          </a:lstStyle>
          <a:p>
            <a:pPr lvl="0"/>
            <a:r>
              <a:rPr lang="en-US" dirty="0"/>
              <a:t>A small amount of text can be added to this section</a:t>
            </a:r>
            <a:endParaRPr lang="en-GB" dirty="0"/>
          </a:p>
        </p:txBody>
      </p:sp>
      <p:sp>
        <p:nvSpPr>
          <p:cNvPr id="15" name="Text Placeholder 23">
            <a:extLst>
              <a:ext uri="{FF2B5EF4-FFF2-40B4-BE49-F238E27FC236}">
                <a16:creationId xmlns:a16="http://schemas.microsoft.com/office/drawing/2014/main" id="{E7CBC8EC-3D4F-4902-86E6-75C52663AEA1}"/>
              </a:ext>
            </a:extLst>
          </p:cNvPr>
          <p:cNvSpPr>
            <a:spLocks noGrp="1"/>
          </p:cNvSpPr>
          <p:nvPr>
            <p:ph type="body" sz="quarter" idx="20" hasCustomPrompt="1"/>
          </p:nvPr>
        </p:nvSpPr>
        <p:spPr>
          <a:xfrm>
            <a:off x="6858000" y="4718326"/>
            <a:ext cx="4187827" cy="1049869"/>
          </a:xfrm>
        </p:spPr>
        <p:txBody>
          <a:bodyPr lIns="0" bIns="0">
            <a:noAutofit/>
          </a:bodyPr>
          <a:lstStyle>
            <a:lvl1pPr marL="0" indent="0" algn="ctr">
              <a:buNone/>
              <a:defRPr sz="1600"/>
            </a:lvl1pPr>
          </a:lstStyle>
          <a:p>
            <a:pPr lvl="0"/>
            <a:r>
              <a:rPr lang="en-US" dirty="0"/>
              <a:t>A small amount of text can be added to this section</a:t>
            </a:r>
            <a:endParaRPr lang="en-GB" dirty="0"/>
          </a:p>
        </p:txBody>
      </p:sp>
      <p:sp>
        <p:nvSpPr>
          <p:cNvPr id="7" name="Text Placeholder 10">
            <a:extLst>
              <a:ext uri="{FF2B5EF4-FFF2-40B4-BE49-F238E27FC236}">
                <a16:creationId xmlns:a16="http://schemas.microsoft.com/office/drawing/2014/main" id="{8AF2EDB5-BD31-4620-9DF7-5CB63C62A885}"/>
              </a:ext>
            </a:extLst>
          </p:cNvPr>
          <p:cNvSpPr>
            <a:spLocks noGrp="1"/>
          </p:cNvSpPr>
          <p:nvPr>
            <p:ph type="body" sz="quarter" idx="13" hasCustomPrompt="1"/>
          </p:nvPr>
        </p:nvSpPr>
        <p:spPr>
          <a:xfrm>
            <a:off x="761999" y="165102"/>
            <a:ext cx="10668000" cy="1219201"/>
          </a:xfrm>
        </p:spPr>
        <p:txBody>
          <a:bodyPr lIns="0" bIns="0" anchor="ctr" anchorCtr="0">
            <a:noAutofit/>
          </a:bodyPr>
          <a:lstStyle>
            <a:lvl1pPr marL="0" indent="0" algn="ctr">
              <a:spcBef>
                <a:spcPts val="0"/>
              </a:spcBef>
              <a:buNone/>
              <a:defRPr sz="3733" b="1">
                <a:latin typeface="+mj-lt"/>
              </a:defRPr>
            </a:lvl1pPr>
            <a:lvl2pPr marL="457189" indent="0">
              <a:buNone/>
              <a:defRPr>
                <a:latin typeface="+mj-lt"/>
              </a:defRPr>
            </a:lvl2pPr>
            <a:lvl3pPr marL="914377" indent="0">
              <a:buNone/>
              <a:defRPr>
                <a:latin typeface="+mj-lt"/>
              </a:defRPr>
            </a:lvl3pPr>
            <a:lvl4pPr marL="1371566" indent="0">
              <a:buNone/>
              <a:defRPr>
                <a:latin typeface="+mj-lt"/>
              </a:defRPr>
            </a:lvl4pPr>
            <a:lvl5pPr marL="1828754" indent="0">
              <a:buNone/>
              <a:defRPr>
                <a:latin typeface="+mj-lt"/>
              </a:defRPr>
            </a:lvl5pPr>
          </a:lstStyle>
          <a:p>
            <a:pPr lvl="0"/>
            <a:r>
              <a:rPr lang="en-US" dirty="0"/>
              <a:t>Two images slide: insert title</a:t>
            </a:r>
          </a:p>
        </p:txBody>
      </p:sp>
      <p:sp>
        <p:nvSpPr>
          <p:cNvPr id="2" name="Slide Number Placeholder 1">
            <a:extLst>
              <a:ext uri="{FF2B5EF4-FFF2-40B4-BE49-F238E27FC236}">
                <a16:creationId xmlns:a16="http://schemas.microsoft.com/office/drawing/2014/main" id="{FEA0394B-80E9-4DFE-ADEB-230A1DEFC89F}"/>
              </a:ext>
            </a:extLst>
          </p:cNvPr>
          <p:cNvSpPr>
            <a:spLocks noGrp="1"/>
          </p:cNvSpPr>
          <p:nvPr>
            <p:ph type="sldNum" sz="quarter" idx="21"/>
          </p:nvPr>
        </p:nvSpPr>
        <p:spPr/>
        <p:txBody>
          <a:bodyPr/>
          <a:lstStyle/>
          <a:p>
            <a:fld id="{D8E11B39-5312-4BA2-9D77-E49168D4D691}" type="slidenum">
              <a:rPr lang="en-GB" smtClean="0"/>
              <a:pPr/>
              <a:t>‹#›</a:t>
            </a:fld>
            <a:endParaRPr lang="en-GB" dirty="0"/>
          </a:p>
        </p:txBody>
      </p:sp>
    </p:spTree>
    <p:extLst>
      <p:ext uri="{BB962C8B-B14F-4D97-AF65-F5344CB8AC3E}">
        <p14:creationId xmlns:p14="http://schemas.microsoft.com/office/powerpoint/2010/main" val="1244665725"/>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3 images &amp; text">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F6F463D1-9DDA-4902-934B-94F82B76F262}"/>
              </a:ext>
            </a:extLst>
          </p:cNvPr>
          <p:cNvSpPr>
            <a:spLocks noGrp="1"/>
          </p:cNvSpPr>
          <p:nvPr>
            <p:ph type="pic" sz="quarter" idx="14" hasCustomPrompt="1"/>
          </p:nvPr>
        </p:nvSpPr>
        <p:spPr>
          <a:xfrm>
            <a:off x="760665" y="1648216"/>
            <a:ext cx="2712000" cy="2712000"/>
          </a:xfrm>
          <a:solidFill>
            <a:schemeClr val="bg1">
              <a:lumMod val="95000"/>
            </a:schemeClr>
          </a:solidFill>
          <a:ln w="6350">
            <a:solidFill>
              <a:schemeClr val="bg2">
                <a:alpha val="75000"/>
              </a:schemeClr>
            </a:solidFill>
          </a:ln>
        </p:spPr>
        <p:txBody>
          <a:bodyPr tIns="396000">
            <a:normAutofit/>
          </a:bodyPr>
          <a:lstStyle>
            <a:lvl1pPr marL="0" indent="0" algn="ctr">
              <a:buNone/>
              <a:defRPr sz="1600"/>
            </a:lvl1pPr>
          </a:lstStyle>
          <a:p>
            <a:r>
              <a:rPr lang="en-GB" dirty="0"/>
              <a:t>Click icon below to insert picture</a:t>
            </a:r>
          </a:p>
        </p:txBody>
      </p:sp>
      <p:sp>
        <p:nvSpPr>
          <p:cNvPr id="20" name="Picture Placeholder 17">
            <a:extLst>
              <a:ext uri="{FF2B5EF4-FFF2-40B4-BE49-F238E27FC236}">
                <a16:creationId xmlns:a16="http://schemas.microsoft.com/office/drawing/2014/main" id="{128FACC3-FE7C-41EC-9405-67E0CE7FD3C4}"/>
              </a:ext>
            </a:extLst>
          </p:cNvPr>
          <p:cNvSpPr>
            <a:spLocks noGrp="1"/>
          </p:cNvSpPr>
          <p:nvPr>
            <p:ph type="pic" sz="quarter" idx="16" hasCustomPrompt="1"/>
          </p:nvPr>
        </p:nvSpPr>
        <p:spPr>
          <a:xfrm>
            <a:off x="8710315" y="1648216"/>
            <a:ext cx="2712000" cy="2712000"/>
          </a:xfrm>
          <a:solidFill>
            <a:schemeClr val="bg1">
              <a:lumMod val="95000"/>
            </a:schemeClr>
          </a:solidFill>
          <a:ln w="6350">
            <a:solidFill>
              <a:schemeClr val="bg2">
                <a:alpha val="75000"/>
              </a:schemeClr>
            </a:solidFill>
          </a:ln>
        </p:spPr>
        <p:txBody>
          <a:bodyPr tIns="396000">
            <a:normAutofit/>
          </a:bodyPr>
          <a:lstStyle>
            <a:lvl1pPr marL="0" marR="0" indent="0" algn="ctr" defTabSz="914377" rtl="0" eaLnBrk="1" fontAlgn="auto" latinLnBrk="0" hangingPunct="1">
              <a:lnSpc>
                <a:spcPct val="90000"/>
              </a:lnSpc>
              <a:spcBef>
                <a:spcPts val="1000"/>
              </a:spcBef>
              <a:spcAft>
                <a:spcPts val="0"/>
              </a:spcAft>
              <a:buClr>
                <a:srgbClr val="C80000"/>
              </a:buClr>
              <a:buSzTx/>
              <a:buFont typeface="Arial" panose="020B0604020202020204" pitchFamily="34" charset="0"/>
              <a:buNone/>
              <a:tabLst/>
              <a:defRPr sz="1600"/>
            </a:lvl1pPr>
          </a:lstStyle>
          <a:p>
            <a:r>
              <a:rPr lang="en-GB" dirty="0"/>
              <a:t>Click icon below to insert picture</a:t>
            </a:r>
          </a:p>
        </p:txBody>
      </p:sp>
      <p:sp>
        <p:nvSpPr>
          <p:cNvPr id="22" name="Picture Placeholder 17">
            <a:extLst>
              <a:ext uri="{FF2B5EF4-FFF2-40B4-BE49-F238E27FC236}">
                <a16:creationId xmlns:a16="http://schemas.microsoft.com/office/drawing/2014/main" id="{0646CA5C-3F11-4628-9E8D-B7195462786F}"/>
              </a:ext>
            </a:extLst>
          </p:cNvPr>
          <p:cNvSpPr>
            <a:spLocks noGrp="1"/>
          </p:cNvSpPr>
          <p:nvPr>
            <p:ph type="pic" sz="quarter" idx="17" hasCustomPrompt="1"/>
          </p:nvPr>
        </p:nvSpPr>
        <p:spPr>
          <a:xfrm>
            <a:off x="4735491" y="1648216"/>
            <a:ext cx="2712000" cy="2712000"/>
          </a:xfrm>
          <a:solidFill>
            <a:schemeClr val="bg1">
              <a:lumMod val="95000"/>
            </a:schemeClr>
          </a:solidFill>
          <a:ln w="6350">
            <a:solidFill>
              <a:schemeClr val="bg2">
                <a:alpha val="75000"/>
              </a:schemeClr>
            </a:solidFill>
          </a:ln>
        </p:spPr>
        <p:txBody>
          <a:bodyPr tIns="396000">
            <a:normAutofit/>
          </a:bodyPr>
          <a:lstStyle>
            <a:lvl1pPr marL="0" indent="0" algn="ctr">
              <a:buNone/>
              <a:defRPr sz="1600"/>
            </a:lvl1pPr>
          </a:lstStyle>
          <a:p>
            <a:r>
              <a:rPr lang="en-GB" dirty="0"/>
              <a:t>Click icon below to insert picture</a:t>
            </a:r>
          </a:p>
        </p:txBody>
      </p:sp>
      <p:sp>
        <p:nvSpPr>
          <p:cNvPr id="24" name="Text Placeholder 23">
            <a:extLst>
              <a:ext uri="{FF2B5EF4-FFF2-40B4-BE49-F238E27FC236}">
                <a16:creationId xmlns:a16="http://schemas.microsoft.com/office/drawing/2014/main" id="{59F53768-D0A5-44BC-A3DA-5364E2A259A4}"/>
              </a:ext>
            </a:extLst>
          </p:cNvPr>
          <p:cNvSpPr>
            <a:spLocks noGrp="1"/>
          </p:cNvSpPr>
          <p:nvPr>
            <p:ph type="body" sz="quarter" idx="18" hasCustomPrompt="1"/>
          </p:nvPr>
        </p:nvSpPr>
        <p:spPr>
          <a:xfrm>
            <a:off x="745298" y="4718327"/>
            <a:ext cx="2702981" cy="971275"/>
          </a:xfrm>
        </p:spPr>
        <p:txBody>
          <a:bodyPr lIns="0" bIns="0">
            <a:noAutofit/>
          </a:bodyPr>
          <a:lstStyle>
            <a:lvl1pPr marL="0" indent="0" algn="ctr">
              <a:buNone/>
              <a:defRPr sz="1600"/>
            </a:lvl1pPr>
          </a:lstStyle>
          <a:p>
            <a:pPr lvl="0"/>
            <a:r>
              <a:rPr lang="en-US" dirty="0"/>
              <a:t>A small amount of text can be added to this section</a:t>
            </a:r>
            <a:endParaRPr lang="en-GB" dirty="0"/>
          </a:p>
        </p:txBody>
      </p:sp>
      <p:sp>
        <p:nvSpPr>
          <p:cNvPr id="25" name="Text Placeholder 23">
            <a:extLst>
              <a:ext uri="{FF2B5EF4-FFF2-40B4-BE49-F238E27FC236}">
                <a16:creationId xmlns:a16="http://schemas.microsoft.com/office/drawing/2014/main" id="{3C54A619-5E4D-4A79-B62C-5FEE65D8C24E}"/>
              </a:ext>
            </a:extLst>
          </p:cNvPr>
          <p:cNvSpPr>
            <a:spLocks noGrp="1"/>
          </p:cNvSpPr>
          <p:nvPr>
            <p:ph type="body" sz="quarter" idx="19" hasCustomPrompt="1"/>
          </p:nvPr>
        </p:nvSpPr>
        <p:spPr>
          <a:xfrm>
            <a:off x="4727805" y="4718327"/>
            <a:ext cx="2702983" cy="971275"/>
          </a:xfrm>
        </p:spPr>
        <p:txBody>
          <a:bodyPr lIns="0" bIns="0">
            <a:noAutofit/>
          </a:bodyPr>
          <a:lstStyle>
            <a:lvl1pPr marL="0" indent="0" algn="ctr">
              <a:buNone/>
              <a:defRPr sz="1600"/>
            </a:lvl1pPr>
          </a:lstStyle>
          <a:p>
            <a:pPr lvl="0"/>
            <a:r>
              <a:rPr lang="en-US" dirty="0"/>
              <a:t>A small amount of text can be added to this section</a:t>
            </a:r>
            <a:endParaRPr lang="en-GB" dirty="0"/>
          </a:p>
        </p:txBody>
      </p:sp>
      <p:sp>
        <p:nvSpPr>
          <p:cNvPr id="26" name="Text Placeholder 23">
            <a:extLst>
              <a:ext uri="{FF2B5EF4-FFF2-40B4-BE49-F238E27FC236}">
                <a16:creationId xmlns:a16="http://schemas.microsoft.com/office/drawing/2014/main" id="{68D87D40-38B4-4088-AF2D-58660FBA2E14}"/>
              </a:ext>
            </a:extLst>
          </p:cNvPr>
          <p:cNvSpPr>
            <a:spLocks noGrp="1"/>
          </p:cNvSpPr>
          <p:nvPr>
            <p:ph type="body" sz="quarter" idx="20" hasCustomPrompt="1"/>
          </p:nvPr>
        </p:nvSpPr>
        <p:spPr>
          <a:xfrm>
            <a:off x="8710315" y="4718327"/>
            <a:ext cx="2702983" cy="971275"/>
          </a:xfrm>
        </p:spPr>
        <p:txBody>
          <a:bodyPr lIns="0" bIns="0">
            <a:noAutofit/>
          </a:bodyPr>
          <a:lstStyle>
            <a:lvl1pPr marL="0" indent="0" algn="ctr">
              <a:buNone/>
              <a:defRPr sz="1600"/>
            </a:lvl1pPr>
          </a:lstStyle>
          <a:p>
            <a:pPr lvl="0"/>
            <a:r>
              <a:rPr lang="en-US" dirty="0"/>
              <a:t>A small amount of text can be added to this section</a:t>
            </a:r>
            <a:endParaRPr lang="en-GB" dirty="0"/>
          </a:p>
        </p:txBody>
      </p:sp>
      <p:sp>
        <p:nvSpPr>
          <p:cNvPr id="11" name="Text Placeholder 10">
            <a:extLst>
              <a:ext uri="{FF2B5EF4-FFF2-40B4-BE49-F238E27FC236}">
                <a16:creationId xmlns:a16="http://schemas.microsoft.com/office/drawing/2014/main" id="{6F78C6FE-5F8F-47BF-993E-4601C306E317}"/>
              </a:ext>
            </a:extLst>
          </p:cNvPr>
          <p:cNvSpPr>
            <a:spLocks noGrp="1"/>
          </p:cNvSpPr>
          <p:nvPr>
            <p:ph type="body" sz="quarter" idx="13" hasCustomPrompt="1"/>
          </p:nvPr>
        </p:nvSpPr>
        <p:spPr>
          <a:xfrm>
            <a:off x="761999" y="165102"/>
            <a:ext cx="10668000" cy="1219201"/>
          </a:xfrm>
        </p:spPr>
        <p:txBody>
          <a:bodyPr lIns="0" bIns="0" anchor="ctr" anchorCtr="0">
            <a:noAutofit/>
          </a:bodyPr>
          <a:lstStyle>
            <a:lvl1pPr marL="0" indent="0" algn="ctr">
              <a:spcBef>
                <a:spcPts val="0"/>
              </a:spcBef>
              <a:buNone/>
              <a:defRPr sz="3733" b="1">
                <a:latin typeface="+mj-lt"/>
              </a:defRPr>
            </a:lvl1pPr>
            <a:lvl2pPr marL="457189" indent="0">
              <a:buNone/>
              <a:defRPr>
                <a:latin typeface="+mj-lt"/>
              </a:defRPr>
            </a:lvl2pPr>
            <a:lvl3pPr marL="914377" indent="0">
              <a:buNone/>
              <a:defRPr>
                <a:latin typeface="+mj-lt"/>
              </a:defRPr>
            </a:lvl3pPr>
            <a:lvl4pPr marL="1371566" indent="0">
              <a:buNone/>
              <a:defRPr>
                <a:latin typeface="+mj-lt"/>
              </a:defRPr>
            </a:lvl4pPr>
            <a:lvl5pPr marL="1828754" indent="0">
              <a:buNone/>
              <a:defRPr>
                <a:latin typeface="+mj-lt"/>
              </a:defRPr>
            </a:lvl5pPr>
          </a:lstStyle>
          <a:p>
            <a:pPr lvl="0"/>
            <a:r>
              <a:rPr lang="en-US" dirty="0"/>
              <a:t>Three images slide: insert title</a:t>
            </a:r>
          </a:p>
        </p:txBody>
      </p:sp>
      <p:sp>
        <p:nvSpPr>
          <p:cNvPr id="2" name="Slide Number Placeholder 1">
            <a:extLst>
              <a:ext uri="{FF2B5EF4-FFF2-40B4-BE49-F238E27FC236}">
                <a16:creationId xmlns:a16="http://schemas.microsoft.com/office/drawing/2014/main" id="{4385CC2A-AE6D-4E95-85C7-0A5754012ACC}"/>
              </a:ext>
            </a:extLst>
          </p:cNvPr>
          <p:cNvSpPr>
            <a:spLocks noGrp="1"/>
          </p:cNvSpPr>
          <p:nvPr>
            <p:ph type="sldNum" sz="quarter" idx="21"/>
          </p:nvPr>
        </p:nvSpPr>
        <p:spPr/>
        <p:txBody>
          <a:bodyPr/>
          <a:lstStyle/>
          <a:p>
            <a:fld id="{D8E11B39-5312-4BA2-9D77-E49168D4D691}" type="slidenum">
              <a:rPr lang="en-GB" smtClean="0"/>
              <a:pPr/>
              <a:t>‹#›</a:t>
            </a:fld>
            <a:endParaRPr lang="en-GB" dirty="0"/>
          </a:p>
        </p:txBody>
      </p:sp>
    </p:spTree>
    <p:extLst>
      <p:ext uri="{BB962C8B-B14F-4D97-AF65-F5344CB8AC3E}">
        <p14:creationId xmlns:p14="http://schemas.microsoft.com/office/powerpoint/2010/main" val="2262921635"/>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eam slide">
    <p:spTree>
      <p:nvGrpSpPr>
        <p:cNvPr id="1" name=""/>
        <p:cNvGrpSpPr/>
        <p:nvPr/>
      </p:nvGrpSpPr>
      <p:grpSpPr>
        <a:xfrm>
          <a:off x="0" y="0"/>
          <a:ext cx="0" cy="0"/>
          <a:chOff x="0" y="0"/>
          <a:chExt cx="0" cy="0"/>
        </a:xfrm>
      </p:grpSpPr>
      <p:sp>
        <p:nvSpPr>
          <p:cNvPr id="41" name="Title Placeholder 1">
            <a:extLst>
              <a:ext uri="{FF2B5EF4-FFF2-40B4-BE49-F238E27FC236}">
                <a16:creationId xmlns:a16="http://schemas.microsoft.com/office/drawing/2014/main" id="{4D9D3527-4BA4-4F31-B26D-21741B661C9B}"/>
              </a:ext>
            </a:extLst>
          </p:cNvPr>
          <p:cNvSpPr>
            <a:spLocks noGrp="1"/>
          </p:cNvSpPr>
          <p:nvPr>
            <p:ph type="title" hasCustomPrompt="1"/>
          </p:nvPr>
        </p:nvSpPr>
        <p:spPr>
          <a:xfrm>
            <a:off x="762001" y="165102"/>
            <a:ext cx="10651700" cy="1219201"/>
          </a:xfrm>
          <a:prstGeom prst="rect">
            <a:avLst/>
          </a:prstGeom>
        </p:spPr>
        <p:txBody>
          <a:bodyPr vert="horz" lIns="0" tIns="45720" rIns="0" bIns="45720" rtlCol="0" anchor="ctr">
            <a:noAutofit/>
          </a:bodyPr>
          <a:lstStyle>
            <a:lvl1pPr>
              <a:defRPr/>
            </a:lvl1pPr>
          </a:lstStyle>
          <a:p>
            <a:pPr lvl="0"/>
            <a:r>
              <a:rPr lang="en-US" dirty="0"/>
              <a:t>Team slide: add title here</a:t>
            </a:r>
          </a:p>
        </p:txBody>
      </p:sp>
      <p:sp>
        <p:nvSpPr>
          <p:cNvPr id="60" name="Picture Placeholder 10">
            <a:extLst>
              <a:ext uri="{FF2B5EF4-FFF2-40B4-BE49-F238E27FC236}">
                <a16:creationId xmlns:a16="http://schemas.microsoft.com/office/drawing/2014/main" id="{8B93DE5F-3D27-472B-AE6B-7C1D7485D604}"/>
              </a:ext>
            </a:extLst>
          </p:cNvPr>
          <p:cNvSpPr>
            <a:spLocks noGrp="1"/>
          </p:cNvSpPr>
          <p:nvPr>
            <p:ph type="pic" sz="quarter" idx="13" hasCustomPrompt="1"/>
          </p:nvPr>
        </p:nvSpPr>
        <p:spPr>
          <a:xfrm>
            <a:off x="762001" y="1658469"/>
            <a:ext cx="1241848" cy="1225972"/>
          </a:xfrm>
          <a:solidFill>
            <a:schemeClr val="bg1">
              <a:lumMod val="95000"/>
            </a:schemeClr>
          </a:solidFill>
          <a:ln w="6350">
            <a:solidFill>
              <a:schemeClr val="tx2">
                <a:alpha val="75000"/>
              </a:schemeClr>
            </a:solidFill>
          </a:ln>
        </p:spPr>
        <p:txBody>
          <a:bodyPr lIns="180000" tIns="648000" rIns="180000" bIns="0">
            <a:noAutofit/>
          </a:bodyPr>
          <a:lstStyle>
            <a:lvl1pPr marL="0" indent="0" algn="ctr">
              <a:lnSpc>
                <a:spcPct val="90000"/>
              </a:lnSpc>
              <a:spcBef>
                <a:spcPts val="0"/>
              </a:spcBef>
              <a:buNone/>
              <a:defRPr sz="933"/>
            </a:lvl1pPr>
          </a:lstStyle>
          <a:p>
            <a:r>
              <a:rPr lang="en-GB" dirty="0"/>
              <a:t>Click icon to insert picture</a:t>
            </a:r>
          </a:p>
        </p:txBody>
      </p:sp>
      <p:sp>
        <p:nvSpPr>
          <p:cNvPr id="61" name="Text Placeholder 31">
            <a:extLst>
              <a:ext uri="{FF2B5EF4-FFF2-40B4-BE49-F238E27FC236}">
                <a16:creationId xmlns:a16="http://schemas.microsoft.com/office/drawing/2014/main" id="{82BE7D50-4246-4FDF-9B0D-86A7A98E5BCE}"/>
              </a:ext>
            </a:extLst>
          </p:cNvPr>
          <p:cNvSpPr>
            <a:spLocks noGrp="1"/>
          </p:cNvSpPr>
          <p:nvPr>
            <p:ph type="body" sz="quarter" idx="38" hasCustomPrompt="1"/>
          </p:nvPr>
        </p:nvSpPr>
        <p:spPr>
          <a:xfrm>
            <a:off x="2083542" y="1658469"/>
            <a:ext cx="2204193" cy="1203383"/>
          </a:xfrm>
        </p:spPr>
        <p:txBody>
          <a:bodyPr>
            <a:noAutofit/>
          </a:bodyPr>
          <a:lstStyle>
            <a:lvl1pPr marL="0" indent="0" algn="l">
              <a:lnSpc>
                <a:spcPct val="90000"/>
              </a:lnSpc>
              <a:spcBef>
                <a:spcPts val="0"/>
              </a:spcBef>
              <a:buFontTx/>
              <a:buNone/>
              <a:defRPr sz="1600" b="0">
                <a:latin typeface="+mj-lt"/>
              </a:defRPr>
            </a:lvl1pPr>
          </a:lstStyle>
          <a:p>
            <a:pPr lvl="0"/>
            <a:r>
              <a:rPr lang="en-GB" dirty="0"/>
              <a:t>Insert name,</a:t>
            </a:r>
            <a:br>
              <a:rPr lang="en-GB" dirty="0"/>
            </a:br>
            <a:r>
              <a:rPr lang="en-GB" dirty="0"/>
              <a:t>job title here</a:t>
            </a:r>
          </a:p>
        </p:txBody>
      </p:sp>
      <p:sp>
        <p:nvSpPr>
          <p:cNvPr id="62" name="Picture Placeholder 10">
            <a:extLst>
              <a:ext uri="{FF2B5EF4-FFF2-40B4-BE49-F238E27FC236}">
                <a16:creationId xmlns:a16="http://schemas.microsoft.com/office/drawing/2014/main" id="{5119CD60-7A35-4476-B097-E5DAA673B703}"/>
              </a:ext>
            </a:extLst>
          </p:cNvPr>
          <p:cNvSpPr>
            <a:spLocks noGrp="1"/>
          </p:cNvSpPr>
          <p:nvPr>
            <p:ph type="pic" sz="quarter" idx="39" hasCustomPrompt="1"/>
          </p:nvPr>
        </p:nvSpPr>
        <p:spPr>
          <a:xfrm>
            <a:off x="4522576" y="1658469"/>
            <a:ext cx="1241848" cy="1225972"/>
          </a:xfrm>
          <a:solidFill>
            <a:schemeClr val="bg1">
              <a:lumMod val="95000"/>
            </a:schemeClr>
          </a:solidFill>
          <a:ln w="6350">
            <a:solidFill>
              <a:schemeClr val="tx2">
                <a:alpha val="75000"/>
              </a:schemeClr>
            </a:solidFill>
          </a:ln>
        </p:spPr>
        <p:txBody>
          <a:bodyPr lIns="180000" tIns="648000" rIns="180000" bIns="0">
            <a:noAutofit/>
          </a:bodyPr>
          <a:lstStyle>
            <a:lvl1pPr marL="0" indent="0" algn="ctr">
              <a:lnSpc>
                <a:spcPct val="90000"/>
              </a:lnSpc>
              <a:spcBef>
                <a:spcPts val="0"/>
              </a:spcBef>
              <a:buNone/>
              <a:defRPr sz="933"/>
            </a:lvl1pPr>
          </a:lstStyle>
          <a:p>
            <a:r>
              <a:rPr lang="en-GB" dirty="0"/>
              <a:t>Click icon to insert picture</a:t>
            </a:r>
          </a:p>
        </p:txBody>
      </p:sp>
      <p:sp>
        <p:nvSpPr>
          <p:cNvPr id="63" name="Text Placeholder 31">
            <a:extLst>
              <a:ext uri="{FF2B5EF4-FFF2-40B4-BE49-F238E27FC236}">
                <a16:creationId xmlns:a16="http://schemas.microsoft.com/office/drawing/2014/main" id="{FD75EEFC-9778-4521-9ABD-4686C8A20E8E}"/>
              </a:ext>
            </a:extLst>
          </p:cNvPr>
          <p:cNvSpPr>
            <a:spLocks noGrp="1"/>
          </p:cNvSpPr>
          <p:nvPr>
            <p:ph type="body" sz="quarter" idx="40" hasCustomPrompt="1"/>
          </p:nvPr>
        </p:nvSpPr>
        <p:spPr>
          <a:xfrm>
            <a:off x="5844117" y="1658469"/>
            <a:ext cx="2204193" cy="1203383"/>
          </a:xfrm>
        </p:spPr>
        <p:txBody>
          <a:bodyPr>
            <a:noAutofit/>
          </a:bodyPr>
          <a:lstStyle>
            <a:lvl1pPr marL="0" indent="0" algn="l">
              <a:lnSpc>
                <a:spcPct val="90000"/>
              </a:lnSpc>
              <a:spcBef>
                <a:spcPts val="0"/>
              </a:spcBef>
              <a:buFontTx/>
              <a:buNone/>
              <a:defRPr sz="1600" b="0">
                <a:latin typeface="+mj-lt"/>
              </a:defRPr>
            </a:lvl1pPr>
          </a:lstStyle>
          <a:p>
            <a:pPr lvl="0"/>
            <a:r>
              <a:rPr lang="en-GB" dirty="0"/>
              <a:t>Insert name,</a:t>
            </a:r>
            <a:br>
              <a:rPr lang="en-GB" dirty="0"/>
            </a:br>
            <a:r>
              <a:rPr lang="en-GB" dirty="0"/>
              <a:t>job title here</a:t>
            </a:r>
          </a:p>
        </p:txBody>
      </p:sp>
      <p:sp>
        <p:nvSpPr>
          <p:cNvPr id="64" name="Picture Placeholder 10">
            <a:extLst>
              <a:ext uri="{FF2B5EF4-FFF2-40B4-BE49-F238E27FC236}">
                <a16:creationId xmlns:a16="http://schemas.microsoft.com/office/drawing/2014/main" id="{A2BCE90D-1791-4AC6-9AE8-472C6AF02F41}"/>
              </a:ext>
            </a:extLst>
          </p:cNvPr>
          <p:cNvSpPr>
            <a:spLocks noGrp="1"/>
          </p:cNvSpPr>
          <p:nvPr>
            <p:ph type="pic" sz="quarter" idx="41" hasCustomPrompt="1"/>
          </p:nvPr>
        </p:nvSpPr>
        <p:spPr>
          <a:xfrm>
            <a:off x="8289503" y="1658469"/>
            <a:ext cx="1241848" cy="1225972"/>
          </a:xfrm>
          <a:solidFill>
            <a:schemeClr val="bg1">
              <a:lumMod val="95000"/>
            </a:schemeClr>
          </a:solidFill>
          <a:ln w="6350">
            <a:solidFill>
              <a:schemeClr val="tx2">
                <a:alpha val="75000"/>
              </a:schemeClr>
            </a:solidFill>
          </a:ln>
        </p:spPr>
        <p:txBody>
          <a:bodyPr lIns="180000" tIns="648000" rIns="180000" bIns="0">
            <a:noAutofit/>
          </a:bodyPr>
          <a:lstStyle>
            <a:lvl1pPr marL="0" indent="0" algn="ctr">
              <a:lnSpc>
                <a:spcPct val="90000"/>
              </a:lnSpc>
              <a:spcBef>
                <a:spcPts val="0"/>
              </a:spcBef>
              <a:buNone/>
              <a:defRPr sz="933"/>
            </a:lvl1pPr>
          </a:lstStyle>
          <a:p>
            <a:r>
              <a:rPr lang="en-GB" dirty="0"/>
              <a:t>Click icon to insert picture</a:t>
            </a:r>
          </a:p>
        </p:txBody>
      </p:sp>
      <p:sp>
        <p:nvSpPr>
          <p:cNvPr id="65" name="Text Placeholder 31">
            <a:extLst>
              <a:ext uri="{FF2B5EF4-FFF2-40B4-BE49-F238E27FC236}">
                <a16:creationId xmlns:a16="http://schemas.microsoft.com/office/drawing/2014/main" id="{F6A0CD72-A260-45DE-A857-462C6DB2FB88}"/>
              </a:ext>
            </a:extLst>
          </p:cNvPr>
          <p:cNvSpPr>
            <a:spLocks noGrp="1"/>
          </p:cNvSpPr>
          <p:nvPr>
            <p:ph type="body" sz="quarter" idx="42" hasCustomPrompt="1"/>
          </p:nvPr>
        </p:nvSpPr>
        <p:spPr>
          <a:xfrm>
            <a:off x="9604692" y="1658469"/>
            <a:ext cx="2204193" cy="1203383"/>
          </a:xfrm>
        </p:spPr>
        <p:txBody>
          <a:bodyPr>
            <a:noAutofit/>
          </a:bodyPr>
          <a:lstStyle>
            <a:lvl1pPr marL="0" indent="0" algn="l">
              <a:lnSpc>
                <a:spcPct val="90000"/>
              </a:lnSpc>
              <a:spcBef>
                <a:spcPts val="0"/>
              </a:spcBef>
              <a:buFontTx/>
              <a:buNone/>
              <a:defRPr sz="1600" b="0">
                <a:latin typeface="+mj-lt"/>
              </a:defRPr>
            </a:lvl1pPr>
          </a:lstStyle>
          <a:p>
            <a:pPr lvl="0"/>
            <a:r>
              <a:rPr lang="en-GB" dirty="0"/>
              <a:t>Insert name,</a:t>
            </a:r>
            <a:br>
              <a:rPr lang="en-GB" dirty="0"/>
            </a:br>
            <a:r>
              <a:rPr lang="en-GB" dirty="0"/>
              <a:t>job title here</a:t>
            </a:r>
          </a:p>
        </p:txBody>
      </p:sp>
      <p:sp>
        <p:nvSpPr>
          <p:cNvPr id="66" name="Picture Placeholder 10">
            <a:extLst>
              <a:ext uri="{FF2B5EF4-FFF2-40B4-BE49-F238E27FC236}">
                <a16:creationId xmlns:a16="http://schemas.microsoft.com/office/drawing/2014/main" id="{0D662220-4EE1-4999-865B-5CB2DE09EADC}"/>
              </a:ext>
            </a:extLst>
          </p:cNvPr>
          <p:cNvSpPr>
            <a:spLocks noGrp="1"/>
          </p:cNvSpPr>
          <p:nvPr>
            <p:ph type="pic" sz="quarter" idx="43" hasCustomPrompt="1"/>
          </p:nvPr>
        </p:nvSpPr>
        <p:spPr>
          <a:xfrm>
            <a:off x="762001" y="3838099"/>
            <a:ext cx="1241848" cy="1225972"/>
          </a:xfrm>
          <a:solidFill>
            <a:schemeClr val="bg1">
              <a:lumMod val="95000"/>
            </a:schemeClr>
          </a:solidFill>
          <a:ln w="6350">
            <a:solidFill>
              <a:schemeClr val="tx2">
                <a:alpha val="75000"/>
              </a:schemeClr>
            </a:solidFill>
          </a:ln>
        </p:spPr>
        <p:txBody>
          <a:bodyPr lIns="180000" tIns="648000" rIns="180000" bIns="0">
            <a:noAutofit/>
          </a:bodyPr>
          <a:lstStyle>
            <a:lvl1pPr marL="0" indent="0" algn="ctr">
              <a:lnSpc>
                <a:spcPct val="90000"/>
              </a:lnSpc>
              <a:spcBef>
                <a:spcPts val="0"/>
              </a:spcBef>
              <a:buNone/>
              <a:defRPr sz="933"/>
            </a:lvl1pPr>
          </a:lstStyle>
          <a:p>
            <a:r>
              <a:rPr lang="en-GB" dirty="0"/>
              <a:t>Click icon to insert picture</a:t>
            </a:r>
          </a:p>
        </p:txBody>
      </p:sp>
      <p:sp>
        <p:nvSpPr>
          <p:cNvPr id="67" name="Text Placeholder 31">
            <a:extLst>
              <a:ext uri="{FF2B5EF4-FFF2-40B4-BE49-F238E27FC236}">
                <a16:creationId xmlns:a16="http://schemas.microsoft.com/office/drawing/2014/main" id="{89B260FC-4B8C-4392-953F-996DA243D93D}"/>
              </a:ext>
            </a:extLst>
          </p:cNvPr>
          <p:cNvSpPr>
            <a:spLocks noGrp="1"/>
          </p:cNvSpPr>
          <p:nvPr>
            <p:ph type="body" sz="quarter" idx="44" hasCustomPrompt="1"/>
          </p:nvPr>
        </p:nvSpPr>
        <p:spPr>
          <a:xfrm>
            <a:off x="2083542" y="3838099"/>
            <a:ext cx="2204193" cy="1203383"/>
          </a:xfrm>
        </p:spPr>
        <p:txBody>
          <a:bodyPr>
            <a:noAutofit/>
          </a:bodyPr>
          <a:lstStyle>
            <a:lvl1pPr marL="0" indent="0" algn="l">
              <a:lnSpc>
                <a:spcPct val="90000"/>
              </a:lnSpc>
              <a:spcBef>
                <a:spcPts val="0"/>
              </a:spcBef>
              <a:buFontTx/>
              <a:buNone/>
              <a:defRPr sz="1600" b="0">
                <a:latin typeface="+mj-lt"/>
              </a:defRPr>
            </a:lvl1pPr>
          </a:lstStyle>
          <a:p>
            <a:pPr lvl="0"/>
            <a:r>
              <a:rPr lang="en-GB" dirty="0"/>
              <a:t>Insert name,</a:t>
            </a:r>
            <a:br>
              <a:rPr lang="en-GB" dirty="0"/>
            </a:br>
            <a:r>
              <a:rPr lang="en-GB" dirty="0"/>
              <a:t>job title here</a:t>
            </a:r>
          </a:p>
        </p:txBody>
      </p:sp>
      <p:sp>
        <p:nvSpPr>
          <p:cNvPr id="68" name="Picture Placeholder 10">
            <a:extLst>
              <a:ext uri="{FF2B5EF4-FFF2-40B4-BE49-F238E27FC236}">
                <a16:creationId xmlns:a16="http://schemas.microsoft.com/office/drawing/2014/main" id="{ECFD2487-5F85-449C-9A8B-C01B6AEBA9D8}"/>
              </a:ext>
            </a:extLst>
          </p:cNvPr>
          <p:cNvSpPr>
            <a:spLocks noGrp="1"/>
          </p:cNvSpPr>
          <p:nvPr>
            <p:ph type="pic" sz="quarter" idx="45" hasCustomPrompt="1"/>
          </p:nvPr>
        </p:nvSpPr>
        <p:spPr>
          <a:xfrm>
            <a:off x="4522576" y="3838099"/>
            <a:ext cx="1241848" cy="1225972"/>
          </a:xfrm>
          <a:solidFill>
            <a:schemeClr val="bg1">
              <a:lumMod val="95000"/>
            </a:schemeClr>
          </a:solidFill>
          <a:ln w="6350">
            <a:solidFill>
              <a:schemeClr val="tx2">
                <a:alpha val="75000"/>
              </a:schemeClr>
            </a:solidFill>
          </a:ln>
        </p:spPr>
        <p:txBody>
          <a:bodyPr lIns="180000" tIns="648000" rIns="180000" bIns="0">
            <a:noAutofit/>
          </a:bodyPr>
          <a:lstStyle>
            <a:lvl1pPr marL="0" indent="0" algn="ctr">
              <a:lnSpc>
                <a:spcPct val="90000"/>
              </a:lnSpc>
              <a:spcBef>
                <a:spcPts val="0"/>
              </a:spcBef>
              <a:buNone/>
              <a:defRPr sz="933"/>
            </a:lvl1pPr>
          </a:lstStyle>
          <a:p>
            <a:r>
              <a:rPr lang="en-GB" dirty="0"/>
              <a:t>Click icon to insert picture</a:t>
            </a:r>
          </a:p>
        </p:txBody>
      </p:sp>
      <p:sp>
        <p:nvSpPr>
          <p:cNvPr id="69" name="Text Placeholder 31">
            <a:extLst>
              <a:ext uri="{FF2B5EF4-FFF2-40B4-BE49-F238E27FC236}">
                <a16:creationId xmlns:a16="http://schemas.microsoft.com/office/drawing/2014/main" id="{4731DBC0-C7F8-4F8E-8B9D-D1002A1EEB73}"/>
              </a:ext>
            </a:extLst>
          </p:cNvPr>
          <p:cNvSpPr>
            <a:spLocks noGrp="1"/>
          </p:cNvSpPr>
          <p:nvPr>
            <p:ph type="body" sz="quarter" idx="46" hasCustomPrompt="1"/>
          </p:nvPr>
        </p:nvSpPr>
        <p:spPr>
          <a:xfrm>
            <a:off x="5844117" y="3838099"/>
            <a:ext cx="2204193" cy="1203383"/>
          </a:xfrm>
        </p:spPr>
        <p:txBody>
          <a:bodyPr>
            <a:noAutofit/>
          </a:bodyPr>
          <a:lstStyle>
            <a:lvl1pPr marL="0" indent="0" algn="l">
              <a:lnSpc>
                <a:spcPct val="90000"/>
              </a:lnSpc>
              <a:spcBef>
                <a:spcPts val="0"/>
              </a:spcBef>
              <a:buFontTx/>
              <a:buNone/>
              <a:defRPr sz="1600" b="0">
                <a:latin typeface="+mj-lt"/>
              </a:defRPr>
            </a:lvl1pPr>
          </a:lstStyle>
          <a:p>
            <a:pPr lvl="0"/>
            <a:r>
              <a:rPr lang="en-GB" dirty="0"/>
              <a:t>Insert name,</a:t>
            </a:r>
            <a:br>
              <a:rPr lang="en-GB" dirty="0"/>
            </a:br>
            <a:r>
              <a:rPr lang="en-GB" dirty="0"/>
              <a:t>job title here</a:t>
            </a:r>
          </a:p>
        </p:txBody>
      </p:sp>
      <p:sp>
        <p:nvSpPr>
          <p:cNvPr id="70" name="Picture Placeholder 10">
            <a:extLst>
              <a:ext uri="{FF2B5EF4-FFF2-40B4-BE49-F238E27FC236}">
                <a16:creationId xmlns:a16="http://schemas.microsoft.com/office/drawing/2014/main" id="{3ACABFCC-D7BC-4662-91DB-8A2EAAA3FE04}"/>
              </a:ext>
            </a:extLst>
          </p:cNvPr>
          <p:cNvSpPr>
            <a:spLocks noGrp="1"/>
          </p:cNvSpPr>
          <p:nvPr>
            <p:ph type="pic" sz="quarter" idx="47" hasCustomPrompt="1"/>
          </p:nvPr>
        </p:nvSpPr>
        <p:spPr>
          <a:xfrm>
            <a:off x="8289503" y="3838099"/>
            <a:ext cx="1241848" cy="1225972"/>
          </a:xfrm>
          <a:solidFill>
            <a:schemeClr val="bg1">
              <a:lumMod val="95000"/>
            </a:schemeClr>
          </a:solidFill>
          <a:ln w="6350">
            <a:solidFill>
              <a:schemeClr val="tx2">
                <a:alpha val="75000"/>
              </a:schemeClr>
            </a:solidFill>
          </a:ln>
        </p:spPr>
        <p:txBody>
          <a:bodyPr lIns="180000" tIns="648000" rIns="180000" bIns="0">
            <a:noAutofit/>
          </a:bodyPr>
          <a:lstStyle>
            <a:lvl1pPr marL="0" indent="0" algn="ctr">
              <a:lnSpc>
                <a:spcPct val="90000"/>
              </a:lnSpc>
              <a:spcBef>
                <a:spcPts val="0"/>
              </a:spcBef>
              <a:buNone/>
              <a:defRPr sz="933"/>
            </a:lvl1pPr>
          </a:lstStyle>
          <a:p>
            <a:r>
              <a:rPr lang="en-GB" dirty="0"/>
              <a:t>Click icon to insert picture</a:t>
            </a:r>
          </a:p>
        </p:txBody>
      </p:sp>
      <p:sp>
        <p:nvSpPr>
          <p:cNvPr id="71" name="Text Placeholder 31">
            <a:extLst>
              <a:ext uri="{FF2B5EF4-FFF2-40B4-BE49-F238E27FC236}">
                <a16:creationId xmlns:a16="http://schemas.microsoft.com/office/drawing/2014/main" id="{742820B7-9D37-4829-A4C3-314349F164C2}"/>
              </a:ext>
            </a:extLst>
          </p:cNvPr>
          <p:cNvSpPr>
            <a:spLocks noGrp="1"/>
          </p:cNvSpPr>
          <p:nvPr>
            <p:ph type="body" sz="quarter" idx="48" hasCustomPrompt="1"/>
          </p:nvPr>
        </p:nvSpPr>
        <p:spPr>
          <a:xfrm>
            <a:off x="9604692" y="3838099"/>
            <a:ext cx="2204193" cy="1203383"/>
          </a:xfrm>
        </p:spPr>
        <p:txBody>
          <a:bodyPr>
            <a:noAutofit/>
          </a:bodyPr>
          <a:lstStyle>
            <a:lvl1pPr marL="0" indent="0" algn="l">
              <a:lnSpc>
                <a:spcPct val="90000"/>
              </a:lnSpc>
              <a:spcBef>
                <a:spcPts val="0"/>
              </a:spcBef>
              <a:buFontTx/>
              <a:buNone/>
              <a:defRPr sz="1600" b="0">
                <a:latin typeface="+mj-lt"/>
              </a:defRPr>
            </a:lvl1pPr>
          </a:lstStyle>
          <a:p>
            <a:pPr lvl="0"/>
            <a:r>
              <a:rPr lang="en-GB" dirty="0"/>
              <a:t>Insert name,</a:t>
            </a:r>
            <a:br>
              <a:rPr lang="en-GB" dirty="0"/>
            </a:br>
            <a:r>
              <a:rPr lang="en-GB" dirty="0"/>
              <a:t>job title here</a:t>
            </a:r>
          </a:p>
        </p:txBody>
      </p:sp>
      <p:sp>
        <p:nvSpPr>
          <p:cNvPr id="2" name="Slide Number Placeholder 1">
            <a:extLst>
              <a:ext uri="{FF2B5EF4-FFF2-40B4-BE49-F238E27FC236}">
                <a16:creationId xmlns:a16="http://schemas.microsoft.com/office/drawing/2014/main" id="{742F48CD-7555-44A9-B624-3BFD90AB025F}"/>
              </a:ext>
            </a:extLst>
          </p:cNvPr>
          <p:cNvSpPr>
            <a:spLocks noGrp="1"/>
          </p:cNvSpPr>
          <p:nvPr>
            <p:ph type="sldNum" sz="quarter" idx="49"/>
          </p:nvPr>
        </p:nvSpPr>
        <p:spPr/>
        <p:txBody>
          <a:bodyPr/>
          <a:lstStyle/>
          <a:p>
            <a:fld id="{D8E11B39-5312-4BA2-9D77-E49168D4D691}" type="slidenum">
              <a:rPr lang="en-GB" smtClean="0"/>
              <a:pPr/>
              <a:t>‹#›</a:t>
            </a:fld>
            <a:endParaRPr lang="en-GB" dirty="0"/>
          </a:p>
        </p:txBody>
      </p:sp>
    </p:spTree>
    <p:extLst>
      <p:ext uri="{BB962C8B-B14F-4D97-AF65-F5344CB8AC3E}">
        <p14:creationId xmlns:p14="http://schemas.microsoft.com/office/powerpoint/2010/main" val="10217723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tact slide">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A4058D1A-7E41-4523-A6D0-82341B23664F}"/>
              </a:ext>
            </a:extLst>
          </p:cNvPr>
          <p:cNvSpPr/>
          <p:nvPr/>
        </p:nvSpPr>
        <p:spPr>
          <a:xfrm>
            <a:off x="0" y="0"/>
            <a:ext cx="12192000" cy="599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4" name="Rectangle 3">
            <a:extLst>
              <a:ext uri="{FF2B5EF4-FFF2-40B4-BE49-F238E27FC236}">
                <a16:creationId xmlns:a16="http://schemas.microsoft.com/office/drawing/2014/main" id="{46E8A7C7-F200-4660-9BCE-30944DB854B1}"/>
              </a:ext>
            </a:extLst>
          </p:cNvPr>
          <p:cNvSpPr/>
          <p:nvPr/>
        </p:nvSpPr>
        <p:spPr>
          <a:xfrm>
            <a:off x="1" y="2187467"/>
            <a:ext cx="12188825" cy="19683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 name="Text Placeholder 7">
            <a:extLst>
              <a:ext uri="{FF2B5EF4-FFF2-40B4-BE49-F238E27FC236}">
                <a16:creationId xmlns:a16="http://schemas.microsoft.com/office/drawing/2014/main" id="{1C467C9D-0274-4D7C-BF91-397CD7C7FB13}"/>
              </a:ext>
            </a:extLst>
          </p:cNvPr>
          <p:cNvSpPr>
            <a:spLocks noGrp="1"/>
          </p:cNvSpPr>
          <p:nvPr>
            <p:ph type="body" sz="quarter" idx="10" hasCustomPrompt="1"/>
          </p:nvPr>
        </p:nvSpPr>
        <p:spPr>
          <a:xfrm>
            <a:off x="778301" y="3193291"/>
            <a:ext cx="3031699" cy="590327"/>
          </a:xfrm>
        </p:spPr>
        <p:txBody>
          <a:bodyPr bIns="0"/>
          <a:lstStyle>
            <a:lvl1pPr marL="0" indent="0" algn="ctr">
              <a:buClr>
                <a:schemeClr val="tx1"/>
              </a:buClr>
              <a:buFont typeface="Wingdings" panose="05000000000000000000" pitchFamily="2" charset="2"/>
              <a:buNone/>
              <a:defRPr sz="1867">
                <a:solidFill>
                  <a:schemeClr val="bg1"/>
                </a:solidFill>
              </a:defRPr>
            </a:lvl1pPr>
          </a:lstStyle>
          <a:p>
            <a:pPr lvl="0"/>
            <a:r>
              <a:rPr lang="en-US" dirty="0"/>
              <a:t>Add your email here</a:t>
            </a:r>
            <a:endParaRPr lang="en-GB" dirty="0"/>
          </a:p>
        </p:txBody>
      </p:sp>
      <p:sp>
        <p:nvSpPr>
          <p:cNvPr id="11" name="TextBox 10">
            <a:extLst>
              <a:ext uri="{FF2B5EF4-FFF2-40B4-BE49-F238E27FC236}">
                <a16:creationId xmlns:a16="http://schemas.microsoft.com/office/drawing/2014/main" id="{24D013F0-D8B6-4272-900F-DE2F8931C151}"/>
              </a:ext>
            </a:extLst>
          </p:cNvPr>
          <p:cNvSpPr txBox="1">
            <a:spLocks/>
          </p:cNvSpPr>
          <p:nvPr/>
        </p:nvSpPr>
        <p:spPr>
          <a:xfrm>
            <a:off x="790365" y="2707987"/>
            <a:ext cx="3031699" cy="433312"/>
          </a:xfrm>
          <a:prstGeom prst="rect">
            <a:avLst/>
          </a:prstGeom>
          <a:noFill/>
        </p:spPr>
        <p:txBody>
          <a:bodyPr wrap="square" lIns="0" tIns="0" rIns="0" bIns="0" rtlCol="0" anchor="ctr" anchorCtr="0">
            <a:noAutofit/>
          </a:bodyPr>
          <a:lstStyle/>
          <a:p>
            <a:pPr marL="0" indent="0" algn="ctr">
              <a:buClr>
                <a:schemeClr val="accent1"/>
              </a:buClr>
              <a:buSzPct val="110000"/>
              <a:buFont typeface="Wingdings" panose="05000000000000000000" pitchFamily="2" charset="2"/>
              <a:buNone/>
            </a:pPr>
            <a:r>
              <a:rPr lang="en-GB" sz="2400" b="1" dirty="0">
                <a:solidFill>
                  <a:schemeClr val="bg1"/>
                </a:solidFill>
                <a:latin typeface="+mj-lt"/>
              </a:rPr>
              <a:t>Email:</a:t>
            </a:r>
          </a:p>
        </p:txBody>
      </p:sp>
      <p:sp>
        <p:nvSpPr>
          <p:cNvPr id="18" name="Text Placeholder 7">
            <a:extLst>
              <a:ext uri="{FF2B5EF4-FFF2-40B4-BE49-F238E27FC236}">
                <a16:creationId xmlns:a16="http://schemas.microsoft.com/office/drawing/2014/main" id="{72A4F523-8828-4381-A19E-C215035D7959}"/>
              </a:ext>
            </a:extLst>
          </p:cNvPr>
          <p:cNvSpPr>
            <a:spLocks noGrp="1"/>
          </p:cNvSpPr>
          <p:nvPr>
            <p:ph type="body" sz="quarter" idx="12" hasCustomPrompt="1"/>
          </p:nvPr>
        </p:nvSpPr>
        <p:spPr>
          <a:xfrm>
            <a:off x="4590417" y="3193291"/>
            <a:ext cx="3031699" cy="590327"/>
          </a:xfrm>
        </p:spPr>
        <p:txBody>
          <a:bodyPr bIns="0"/>
          <a:lstStyle>
            <a:lvl1pPr marL="0" indent="0" algn="ctr">
              <a:buClr>
                <a:schemeClr val="tx1"/>
              </a:buClr>
              <a:buFont typeface="Wingdings" panose="05000000000000000000" pitchFamily="2" charset="2"/>
              <a:buNone/>
              <a:defRPr sz="1867">
                <a:solidFill>
                  <a:schemeClr val="bg1"/>
                </a:solidFill>
              </a:defRPr>
            </a:lvl1pPr>
          </a:lstStyle>
          <a:p>
            <a:pPr lvl="0"/>
            <a:r>
              <a:rPr lang="en-US" dirty="0"/>
              <a:t>Add your Tel here</a:t>
            </a:r>
            <a:endParaRPr lang="en-GB" dirty="0"/>
          </a:p>
        </p:txBody>
      </p:sp>
      <p:sp>
        <p:nvSpPr>
          <p:cNvPr id="20" name="Text Placeholder 7">
            <a:extLst>
              <a:ext uri="{FF2B5EF4-FFF2-40B4-BE49-F238E27FC236}">
                <a16:creationId xmlns:a16="http://schemas.microsoft.com/office/drawing/2014/main" id="{85A96A17-FBB3-4425-AC08-4644C6BBFB0C}"/>
              </a:ext>
            </a:extLst>
          </p:cNvPr>
          <p:cNvSpPr>
            <a:spLocks noGrp="1"/>
          </p:cNvSpPr>
          <p:nvPr>
            <p:ph type="body" sz="quarter" idx="13" hasCustomPrompt="1"/>
          </p:nvPr>
        </p:nvSpPr>
        <p:spPr>
          <a:xfrm>
            <a:off x="8390469" y="3193291"/>
            <a:ext cx="3031699" cy="590327"/>
          </a:xfrm>
        </p:spPr>
        <p:txBody>
          <a:bodyPr bIns="0"/>
          <a:lstStyle>
            <a:lvl1pPr marL="0" indent="0" algn="ctr">
              <a:buClr>
                <a:schemeClr val="tx1"/>
              </a:buClr>
              <a:buFont typeface="Wingdings" panose="05000000000000000000" pitchFamily="2" charset="2"/>
              <a:buNone/>
              <a:defRPr sz="1867">
                <a:solidFill>
                  <a:schemeClr val="bg1"/>
                </a:solidFill>
              </a:defRPr>
            </a:lvl1pPr>
          </a:lstStyle>
          <a:p>
            <a:pPr lvl="0"/>
            <a:r>
              <a:rPr lang="en-US" dirty="0"/>
              <a:t>Add your website here</a:t>
            </a:r>
            <a:endParaRPr lang="en-GB" dirty="0"/>
          </a:p>
        </p:txBody>
      </p:sp>
      <p:sp>
        <p:nvSpPr>
          <p:cNvPr id="22" name="Title Placeholder 1">
            <a:extLst>
              <a:ext uri="{FF2B5EF4-FFF2-40B4-BE49-F238E27FC236}">
                <a16:creationId xmlns:a16="http://schemas.microsoft.com/office/drawing/2014/main" id="{5C1BBC2C-89C0-4061-8EF2-656FC2C2BDD1}"/>
              </a:ext>
            </a:extLst>
          </p:cNvPr>
          <p:cNvSpPr>
            <a:spLocks noGrp="1"/>
          </p:cNvSpPr>
          <p:nvPr>
            <p:ph type="title" hasCustomPrompt="1"/>
          </p:nvPr>
        </p:nvSpPr>
        <p:spPr>
          <a:xfrm>
            <a:off x="762000" y="399325"/>
            <a:ext cx="10651701" cy="1325563"/>
          </a:xfrm>
          <a:prstGeom prst="rect">
            <a:avLst/>
          </a:prstGeom>
        </p:spPr>
        <p:txBody>
          <a:bodyPr vert="horz" lIns="0" tIns="45720" rIns="0" bIns="45720" rtlCol="0" anchor="ctr">
            <a:noAutofit/>
          </a:bodyPr>
          <a:lstStyle>
            <a:lvl1pPr algn="ctr">
              <a:defRPr sz="5333"/>
            </a:lvl1pPr>
          </a:lstStyle>
          <a:p>
            <a:r>
              <a:rPr lang="en-US" dirty="0"/>
              <a:t>Add contact title here</a:t>
            </a:r>
          </a:p>
        </p:txBody>
      </p:sp>
      <p:sp>
        <p:nvSpPr>
          <p:cNvPr id="24" name="TextBox 23">
            <a:extLst>
              <a:ext uri="{FF2B5EF4-FFF2-40B4-BE49-F238E27FC236}">
                <a16:creationId xmlns:a16="http://schemas.microsoft.com/office/drawing/2014/main" id="{410E3EE9-D3CC-47F5-90E5-6B2CC072FC39}"/>
              </a:ext>
            </a:extLst>
          </p:cNvPr>
          <p:cNvSpPr txBox="1">
            <a:spLocks/>
          </p:cNvSpPr>
          <p:nvPr/>
        </p:nvSpPr>
        <p:spPr>
          <a:xfrm>
            <a:off x="4590417" y="2707987"/>
            <a:ext cx="3031699" cy="433312"/>
          </a:xfrm>
          <a:prstGeom prst="rect">
            <a:avLst/>
          </a:prstGeom>
          <a:noFill/>
        </p:spPr>
        <p:txBody>
          <a:bodyPr wrap="square" lIns="0" tIns="0" rIns="0" bIns="0" rtlCol="0" anchor="ctr" anchorCtr="0">
            <a:noAutofit/>
          </a:bodyPr>
          <a:lstStyle/>
          <a:p>
            <a:pPr marL="0" indent="0" algn="ctr">
              <a:buClr>
                <a:schemeClr val="accent1"/>
              </a:buClr>
              <a:buSzPct val="110000"/>
              <a:buFont typeface="Wingdings" panose="05000000000000000000" pitchFamily="2" charset="2"/>
              <a:buNone/>
            </a:pPr>
            <a:r>
              <a:rPr lang="en-GB" sz="2400" b="1" dirty="0">
                <a:solidFill>
                  <a:schemeClr val="bg1"/>
                </a:solidFill>
                <a:latin typeface="+mj-lt"/>
              </a:rPr>
              <a:t>Telephone:</a:t>
            </a:r>
          </a:p>
        </p:txBody>
      </p:sp>
      <p:sp>
        <p:nvSpPr>
          <p:cNvPr id="25" name="TextBox 24">
            <a:extLst>
              <a:ext uri="{FF2B5EF4-FFF2-40B4-BE49-F238E27FC236}">
                <a16:creationId xmlns:a16="http://schemas.microsoft.com/office/drawing/2014/main" id="{862ED3D1-A8D1-4CD2-947A-2C3ECE2F569C}"/>
              </a:ext>
            </a:extLst>
          </p:cNvPr>
          <p:cNvSpPr txBox="1">
            <a:spLocks/>
          </p:cNvSpPr>
          <p:nvPr/>
        </p:nvSpPr>
        <p:spPr>
          <a:xfrm>
            <a:off x="8391952" y="2707987"/>
            <a:ext cx="3031699" cy="433312"/>
          </a:xfrm>
          <a:prstGeom prst="rect">
            <a:avLst/>
          </a:prstGeom>
          <a:noFill/>
        </p:spPr>
        <p:txBody>
          <a:bodyPr wrap="square" lIns="0" tIns="0" rIns="0" bIns="0" rtlCol="0" anchor="ctr" anchorCtr="0">
            <a:noAutofit/>
          </a:bodyPr>
          <a:lstStyle/>
          <a:p>
            <a:pPr marL="0" indent="0" algn="ctr">
              <a:buClr>
                <a:schemeClr val="accent1"/>
              </a:buClr>
              <a:buSzPct val="110000"/>
              <a:buFont typeface="Wingdings" panose="05000000000000000000" pitchFamily="2" charset="2"/>
              <a:buNone/>
            </a:pPr>
            <a:r>
              <a:rPr lang="en-GB" sz="2400" b="1" dirty="0">
                <a:solidFill>
                  <a:schemeClr val="bg1"/>
                </a:solidFill>
                <a:latin typeface="+mj-lt"/>
              </a:rPr>
              <a:t>Online:</a:t>
            </a:r>
          </a:p>
        </p:txBody>
      </p:sp>
      <p:sp>
        <p:nvSpPr>
          <p:cNvPr id="29" name="Subtitle 2">
            <a:extLst>
              <a:ext uri="{FF2B5EF4-FFF2-40B4-BE49-F238E27FC236}">
                <a16:creationId xmlns:a16="http://schemas.microsoft.com/office/drawing/2014/main" id="{E50DECF8-9721-4001-9733-7B9BE701F2A9}"/>
              </a:ext>
            </a:extLst>
          </p:cNvPr>
          <p:cNvSpPr>
            <a:spLocks noGrp="1"/>
          </p:cNvSpPr>
          <p:nvPr>
            <p:ph type="subTitle" idx="1" hasCustomPrompt="1"/>
          </p:nvPr>
        </p:nvSpPr>
        <p:spPr>
          <a:xfrm>
            <a:off x="2663825" y="4652574"/>
            <a:ext cx="6864351" cy="966855"/>
          </a:xfrm>
        </p:spPr>
        <p:txBody>
          <a:bodyPr>
            <a:noAutofit/>
          </a:bodyPr>
          <a:lstStyle>
            <a:lvl1pPr marL="0" indent="0" algn="ctr">
              <a:spcBef>
                <a:spcPts val="1000"/>
              </a:spcBef>
              <a:spcAft>
                <a:spcPts val="0"/>
              </a:spcAft>
              <a:buNone/>
              <a:defRPr sz="1867">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Add further information here if needed</a:t>
            </a:r>
          </a:p>
        </p:txBody>
      </p:sp>
      <p:sp>
        <p:nvSpPr>
          <p:cNvPr id="2" name="Slide Number Placeholder 1">
            <a:extLst>
              <a:ext uri="{FF2B5EF4-FFF2-40B4-BE49-F238E27FC236}">
                <a16:creationId xmlns:a16="http://schemas.microsoft.com/office/drawing/2014/main" id="{024CC3FE-EE52-46DD-9107-8D9B6EE126BA}"/>
              </a:ext>
            </a:extLst>
          </p:cNvPr>
          <p:cNvSpPr>
            <a:spLocks noGrp="1"/>
          </p:cNvSpPr>
          <p:nvPr>
            <p:ph type="sldNum" sz="quarter" idx="14"/>
          </p:nvPr>
        </p:nvSpPr>
        <p:spPr/>
        <p:txBody>
          <a:bodyPr/>
          <a:lstStyle/>
          <a:p>
            <a:fld id="{D8E11B39-5312-4BA2-9D77-E49168D4D691}" type="slidenum">
              <a:rPr lang="en-GB" smtClean="0"/>
              <a:pPr/>
              <a:t>‹#›</a:t>
            </a:fld>
            <a:endParaRPr lang="en-GB" dirty="0"/>
          </a:p>
        </p:txBody>
      </p:sp>
    </p:spTree>
    <p:extLst>
      <p:ext uri="{BB962C8B-B14F-4D97-AF65-F5344CB8AC3E}">
        <p14:creationId xmlns:p14="http://schemas.microsoft.com/office/powerpoint/2010/main" val="2360801867"/>
      </p:ext>
    </p:extLst>
  </p:cSld>
  <p:clrMapOvr>
    <a:masterClrMapping/>
  </p:clrMapOvr>
  <p:extLst>
    <p:ext uri="{DCECCB84-F9BA-43D5-87BE-67443E8EF086}">
      <p15:sldGuideLst xmlns:p15="http://schemas.microsoft.com/office/powerpoint/2012/main">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1 Column (Title &amp;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330960" y="2352057"/>
            <a:ext cx="9702800" cy="3669332"/>
          </a:xfrm>
        </p:spPr>
        <p:txBody>
          <a:bodyPr/>
          <a:lstStyle>
            <a:lvl1pPr>
              <a:spcBef>
                <a:spcPts val="800"/>
              </a:spcBef>
              <a:spcAft>
                <a:spcPts val="0"/>
              </a:spcAft>
              <a:defRPr sz="2100"/>
            </a:lvl1pPr>
            <a:lvl2pPr marL="307967" indent="-307967">
              <a:spcBef>
                <a:spcPts val="800"/>
              </a:spcBef>
              <a:spcAft>
                <a:spcPts val="0"/>
              </a:spcAft>
              <a:defRPr sz="2100"/>
            </a:lvl2pPr>
            <a:lvl3pPr marL="539737" indent="-231769">
              <a:spcBef>
                <a:spcPts val="800"/>
              </a:spcBef>
              <a:spcAft>
                <a:spcPts val="0"/>
              </a:spcAft>
              <a:defRPr sz="1800"/>
            </a:lvl3pPr>
            <a:lvl4pPr marL="779443" indent="-250819">
              <a:spcBef>
                <a:spcPts val="800"/>
              </a:spcBef>
              <a:spcAft>
                <a:spcPts val="0"/>
              </a:spcAft>
              <a:defRPr sz="1800"/>
            </a:lvl4pPr>
            <a:lvl5pPr marL="962001" indent="-182558">
              <a:spcBef>
                <a:spcPts val="800"/>
              </a:spcBef>
              <a:spcAft>
                <a:spcPts val="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74930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PLAIN – ESSENTIALS ON ONE PAGE">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8F54A3-C41F-4ECB-9D77-05E9BCA1F590}"/>
              </a:ext>
            </a:extLst>
          </p:cNvPr>
          <p:cNvSpPr>
            <a:spLocks noGrp="1"/>
          </p:cNvSpPr>
          <p:nvPr>
            <p:ph type="sldNum" sz="quarter" idx="10"/>
          </p:nvPr>
        </p:nvSpPr>
        <p:spPr/>
        <p:txBody>
          <a:bodyPr/>
          <a:lstStyle/>
          <a:p>
            <a:fld id="{D8E11B39-5312-4BA2-9D77-E49168D4D691}" type="slidenum">
              <a:rPr lang="en-GB" smtClean="0"/>
              <a:pPr/>
              <a:t>‹#›</a:t>
            </a:fld>
            <a:endParaRPr lang="en-GB" dirty="0"/>
          </a:p>
        </p:txBody>
      </p:sp>
      <p:sp>
        <p:nvSpPr>
          <p:cNvPr id="7" name="Full screen image placeholder">
            <a:extLst>
              <a:ext uri="{FF2B5EF4-FFF2-40B4-BE49-F238E27FC236}">
                <a16:creationId xmlns:a16="http://schemas.microsoft.com/office/drawing/2014/main" id="{874364A4-723B-B642-9D8B-3735E88DCD8B}"/>
              </a:ext>
            </a:extLst>
          </p:cNvPr>
          <p:cNvSpPr>
            <a:spLocks noGrp="1"/>
          </p:cNvSpPr>
          <p:nvPr>
            <p:ph type="pic" sz="quarter" idx="13" hasCustomPrompt="1"/>
          </p:nvPr>
        </p:nvSpPr>
        <p:spPr>
          <a:xfrm>
            <a:off x="-1" y="0"/>
            <a:ext cx="12192001" cy="6864000"/>
          </a:xfrm>
        </p:spPr>
        <p:txBody>
          <a:bodyPr tIns="1548000"/>
          <a:lstStyle>
            <a:lvl1pPr marL="0" indent="0" algn="ctr">
              <a:buNone/>
              <a:defRPr/>
            </a:lvl1pPr>
          </a:lstStyle>
          <a:p>
            <a:r>
              <a:rPr lang="en-GB" dirty="0"/>
              <a:t>Click the icon below to insert your full screen image</a:t>
            </a:r>
          </a:p>
        </p:txBody>
      </p:sp>
    </p:spTree>
    <p:extLst>
      <p:ext uri="{BB962C8B-B14F-4D97-AF65-F5344CB8AC3E}">
        <p14:creationId xmlns:p14="http://schemas.microsoft.com/office/powerpoint/2010/main" val="1361314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hapter title">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CDEA29B-B7B1-D907-2620-01611C346AB6}"/>
              </a:ext>
            </a:extLst>
          </p:cNvPr>
          <p:cNvSpPr>
            <a:spLocks noGrp="1"/>
          </p:cNvSpPr>
          <p:nvPr>
            <p:ph type="ctrTitle"/>
          </p:nvPr>
        </p:nvSpPr>
        <p:spPr>
          <a:xfrm>
            <a:off x="670985" y="1892301"/>
            <a:ext cx="10850033" cy="2063751"/>
          </a:xfrm>
        </p:spPr>
        <p:txBody>
          <a:bodyPr>
            <a:normAutofit/>
          </a:bodyPr>
          <a:lstStyle>
            <a:lvl1pPr marL="0" indent="0" algn="ctr">
              <a:buFont typeface="Aptos" panose="020B0004020202020204" pitchFamily="34" charset="0"/>
              <a:buNone/>
              <a:defRPr sz="7333" baseline="0">
                <a:solidFill>
                  <a:schemeClr val="bg1"/>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6524619A-E55B-2790-9FC5-7034F02EAD55}"/>
              </a:ext>
            </a:extLst>
          </p:cNvPr>
          <p:cNvSpPr txBox="1"/>
          <p:nvPr/>
        </p:nvSpPr>
        <p:spPr>
          <a:xfrm>
            <a:off x="-2859565" y="1"/>
            <a:ext cx="2640293" cy="3989747"/>
          </a:xfrm>
          <a:prstGeom prst="rect">
            <a:avLst/>
          </a:prstGeom>
          <a:noFill/>
        </p:spPr>
        <p:txBody>
          <a:bodyPr wrap="square" lIns="0" rIns="0" rtlCol="0">
            <a:spAutoFit/>
          </a:bodyPr>
          <a:lstStyle/>
          <a:p>
            <a:pPr algn="l">
              <a:spcAft>
                <a:spcPts val="800"/>
              </a:spcAft>
              <a:buClr>
                <a:schemeClr val="accent1"/>
              </a:buClr>
              <a:buSzPct val="110000"/>
            </a:pPr>
            <a:r>
              <a:rPr lang="en-GB" sz="1333" b="1"/>
              <a:t>Where to find this slide layout:</a:t>
            </a:r>
          </a:p>
          <a:p>
            <a:pPr marL="228594" marR="0" lvl="0" indent="-228594" algn="l" defTabSz="609585" rtl="0" eaLnBrk="1" fontAlgn="auto" latinLnBrk="0" hangingPunct="1">
              <a:lnSpc>
                <a:spcPct val="100000"/>
              </a:lnSpc>
              <a:spcBef>
                <a:spcPts val="0"/>
              </a:spcBef>
              <a:spcAft>
                <a:spcPts val="800"/>
              </a:spcAft>
              <a:buClr>
                <a:schemeClr val="accent1"/>
              </a:buClr>
              <a:buSzPct val="110000"/>
              <a:buFont typeface="Wingdings" panose="05000000000000000000" pitchFamily="2" charset="2"/>
              <a:buChar char="§"/>
              <a:tabLst/>
              <a:defRPr/>
            </a:pPr>
            <a:r>
              <a:rPr lang="en-GB" sz="1333"/>
              <a:t>In the ACCA live pack PowerPoint template, click the home or insert tab – then click the dropdown arrow under the 'New Slide' button and select the 'Short Title: Option 1' layout</a:t>
            </a:r>
          </a:p>
          <a:p>
            <a:pPr algn="l">
              <a:spcAft>
                <a:spcPts val="800"/>
              </a:spcAft>
              <a:buClr>
                <a:schemeClr val="accent1"/>
              </a:buClr>
              <a:buSzPct val="110000"/>
            </a:pPr>
            <a:r>
              <a:rPr lang="en-GB" sz="1333" b="1"/>
              <a:t>How to use this slide layout:</a:t>
            </a:r>
          </a:p>
          <a:p>
            <a:pPr marL="228594" indent="-228594" algn="l">
              <a:spcAft>
                <a:spcPts val="800"/>
              </a:spcAft>
              <a:buClr>
                <a:schemeClr val="accent1"/>
              </a:buClr>
              <a:buSzPct val="110000"/>
              <a:buFont typeface="Wingdings" panose="05000000000000000000" pitchFamily="2" charset="2"/>
              <a:buChar char="§"/>
            </a:pPr>
            <a:r>
              <a:rPr lang="en-GB" sz="1333"/>
              <a:t>Type your title and subtitle text into the placeholders on the slide – keep both as short and to the point as possible</a:t>
            </a:r>
          </a:p>
          <a:p>
            <a:pPr marL="228594" indent="-228594" algn="l">
              <a:spcAft>
                <a:spcPts val="800"/>
              </a:spcAft>
              <a:buClr>
                <a:schemeClr val="accent1"/>
              </a:buClr>
              <a:buSzPct val="110000"/>
              <a:buFont typeface="Wingdings" panose="05000000000000000000" pitchFamily="2" charset="2"/>
              <a:buChar char="§"/>
            </a:pPr>
            <a:r>
              <a:rPr lang="en-GB" sz="1333"/>
              <a:t>Note the background animation should not be altered on this slide, if it is not appropriate for your presentation – choose another available layout</a:t>
            </a:r>
          </a:p>
        </p:txBody>
      </p:sp>
      <p:sp>
        <p:nvSpPr>
          <p:cNvPr id="5" name="Red footer area">
            <a:extLst>
              <a:ext uri="{FF2B5EF4-FFF2-40B4-BE49-F238E27FC236}">
                <a16:creationId xmlns:a16="http://schemas.microsoft.com/office/drawing/2014/main" id="{525C1A16-FEE4-B492-2CB7-B792367A535D}"/>
              </a:ext>
            </a:extLst>
          </p:cNvPr>
          <p:cNvSpPr/>
          <p:nvPr/>
        </p:nvSpPr>
        <p:spPr>
          <a:xfrm>
            <a:off x="0" y="6021917"/>
            <a:ext cx="12192000" cy="851683"/>
          </a:xfrm>
          <a:prstGeom prst="rect">
            <a:avLst/>
          </a:prstGeom>
          <a:solidFill>
            <a:srgbClr val="C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1" name="footer gradient overlay">
            <a:extLst>
              <a:ext uri="{FF2B5EF4-FFF2-40B4-BE49-F238E27FC236}">
                <a16:creationId xmlns:a16="http://schemas.microsoft.com/office/drawing/2014/main" id="{5987C66D-BE68-8818-3DCE-4B424355BC1F}"/>
              </a:ext>
            </a:extLst>
          </p:cNvPr>
          <p:cNvSpPr/>
          <p:nvPr/>
        </p:nvSpPr>
        <p:spPr>
          <a:xfrm>
            <a:off x="1024467" y="6021917"/>
            <a:ext cx="11167532" cy="851683"/>
          </a:xfrm>
          <a:prstGeom prst="rect">
            <a:avLst/>
          </a:prstGeom>
          <a:gradFill>
            <a:gsLst>
              <a:gs pos="0">
                <a:schemeClr val="accent1">
                  <a:lumMod val="0"/>
                  <a:lumOff val="100000"/>
                  <a:alpha val="0"/>
                </a:schemeClr>
              </a:gs>
              <a:gs pos="100000">
                <a:srgbClr val="E50068"/>
              </a:gs>
              <a:gs pos="100000">
                <a:srgbClr val="E50068"/>
              </a:gs>
              <a:gs pos="100000">
                <a:srgbClr val="E5006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pic>
        <p:nvPicPr>
          <p:cNvPr id="12" name="ACCA Logo Bottom Left" descr="A black text on a white background&#10;&#10;Description automatically generated">
            <a:extLst>
              <a:ext uri="{FF2B5EF4-FFF2-40B4-BE49-F238E27FC236}">
                <a16:creationId xmlns:a16="http://schemas.microsoft.com/office/drawing/2014/main" id="{EE2820B0-4AFD-364D-453C-8A8E4CB9A6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21917"/>
            <a:ext cx="851683" cy="851683"/>
          </a:xfrm>
          <a:prstGeom prst="rect">
            <a:avLst/>
          </a:prstGeom>
        </p:spPr>
      </p:pic>
      <p:sp>
        <p:nvSpPr>
          <p:cNvPr id="13" name="TextBox 12">
            <a:extLst>
              <a:ext uri="{FF2B5EF4-FFF2-40B4-BE49-F238E27FC236}">
                <a16:creationId xmlns:a16="http://schemas.microsoft.com/office/drawing/2014/main" id="{59A3F5E6-121F-B92C-53E7-DFC4557F79A1}"/>
              </a:ext>
            </a:extLst>
          </p:cNvPr>
          <p:cNvSpPr txBox="1"/>
          <p:nvPr/>
        </p:nvSpPr>
        <p:spPr>
          <a:xfrm>
            <a:off x="5322546" y="6304130"/>
            <a:ext cx="1546911" cy="256545"/>
          </a:xfrm>
          <a:prstGeom prst="rect">
            <a:avLst/>
          </a:prstGeom>
          <a:noFill/>
        </p:spPr>
        <p:txBody>
          <a:bodyPr wrap="square" rtlCol="0">
            <a:spAutoFit/>
          </a:bodyPr>
          <a:lstStyle/>
          <a:p>
            <a:pPr algn="ctr"/>
            <a:r>
              <a:rPr lang="en-US" sz="1067" b="1">
                <a:solidFill>
                  <a:schemeClr val="bg1"/>
                </a:solidFill>
              </a:rPr>
              <a:t>THINK AHEAD</a:t>
            </a:r>
          </a:p>
        </p:txBody>
      </p:sp>
      <p:sp>
        <p:nvSpPr>
          <p:cNvPr id="2" name="Subtitle 4">
            <a:extLst>
              <a:ext uri="{FF2B5EF4-FFF2-40B4-BE49-F238E27FC236}">
                <a16:creationId xmlns:a16="http://schemas.microsoft.com/office/drawing/2014/main" id="{F4D56176-E980-FCDD-BF60-9713BB087125}"/>
              </a:ext>
            </a:extLst>
          </p:cNvPr>
          <p:cNvSpPr>
            <a:spLocks noGrp="1"/>
          </p:cNvSpPr>
          <p:nvPr>
            <p:ph type="subTitle" idx="4294967295"/>
          </p:nvPr>
        </p:nvSpPr>
        <p:spPr>
          <a:xfrm>
            <a:off x="1790738" y="3989748"/>
            <a:ext cx="8975725" cy="1655762"/>
          </a:xfrm>
        </p:spPr>
        <p:txBody>
          <a:bodyPr/>
          <a:lstStyle>
            <a:lvl1pPr>
              <a:defRPr>
                <a:solidFill>
                  <a:schemeClr val="bg1"/>
                </a:solidFill>
              </a:defRPr>
            </a:lvl1pPr>
          </a:lstStyle>
          <a:p>
            <a:r>
              <a:rPr lang="en-US"/>
              <a:t>Click to edit Master subtitle style</a:t>
            </a:r>
            <a:endParaRPr lang="en-MY" dirty="0"/>
          </a:p>
        </p:txBody>
      </p:sp>
      <p:sp>
        <p:nvSpPr>
          <p:cNvPr id="3" name="Slide Number Placeholder 4">
            <a:extLst>
              <a:ext uri="{FF2B5EF4-FFF2-40B4-BE49-F238E27FC236}">
                <a16:creationId xmlns:a16="http://schemas.microsoft.com/office/drawing/2014/main" id="{1A451D05-5127-324C-30A8-FA0F160663E7}"/>
              </a:ext>
            </a:extLst>
          </p:cNvPr>
          <p:cNvSpPr>
            <a:spLocks noGrp="1"/>
          </p:cNvSpPr>
          <p:nvPr>
            <p:ph type="sldNum" sz="quarter" idx="4"/>
          </p:nvPr>
        </p:nvSpPr>
        <p:spPr>
          <a:xfrm>
            <a:off x="11034345" y="6310312"/>
            <a:ext cx="966435" cy="365125"/>
          </a:xfrm>
          <a:prstGeom prst="rect">
            <a:avLst/>
          </a:prstGeom>
        </p:spPr>
        <p:txBody>
          <a:bodyPr vert="horz" lIns="91440" tIns="45720" rIns="91440" bIns="45720" rtlCol="0" anchor="ctr"/>
          <a:lstStyle>
            <a:lvl1pPr algn="r">
              <a:defRPr sz="1200">
                <a:solidFill>
                  <a:schemeClr val="bg1"/>
                </a:solidFill>
              </a:defRPr>
            </a:lvl1pPr>
          </a:lstStyle>
          <a:p>
            <a:fld id="{C6B4E3B3-8377-434B-9BF8-DA9E2A1057DF}" type="slidenum">
              <a:rPr lang="en-MY" smtClean="0"/>
              <a:t>‹#›</a:t>
            </a:fld>
            <a:endParaRPr lang="en-MY" dirty="0"/>
          </a:p>
        </p:txBody>
      </p:sp>
      <p:sp>
        <p:nvSpPr>
          <p:cNvPr id="14" name="TextBox 13">
            <a:extLst>
              <a:ext uri="{FF2B5EF4-FFF2-40B4-BE49-F238E27FC236}">
                <a16:creationId xmlns:a16="http://schemas.microsoft.com/office/drawing/2014/main" id="{41A7CD0C-451C-62D8-7E30-ED9D86557474}"/>
              </a:ext>
            </a:extLst>
          </p:cNvPr>
          <p:cNvSpPr txBox="1"/>
          <p:nvPr/>
        </p:nvSpPr>
        <p:spPr>
          <a:xfrm>
            <a:off x="10511486" y="6400541"/>
            <a:ext cx="738553" cy="184666"/>
          </a:xfrm>
          <a:prstGeom prst="rect">
            <a:avLst/>
          </a:prstGeom>
          <a:noFill/>
        </p:spPr>
        <p:txBody>
          <a:bodyPr wrap="square" lIns="0" tIns="0" rIns="0" bIns="0" rtlCol="0">
            <a:spAutoFit/>
          </a:bodyPr>
          <a:lstStyle/>
          <a:p>
            <a:pPr algn="l"/>
            <a:r>
              <a:rPr lang="en-US" sz="1200" dirty="0">
                <a:solidFill>
                  <a:schemeClr val="bg1"/>
                </a:solidFill>
              </a:rPr>
              <a:t>© ACCA</a:t>
            </a:r>
            <a:endParaRPr lang="en-GB" sz="1200" dirty="0" err="1">
              <a:solidFill>
                <a:schemeClr val="bg1"/>
              </a:solidFill>
            </a:endParaRPr>
          </a:p>
        </p:txBody>
      </p:sp>
    </p:spTree>
    <p:extLst>
      <p:ext uri="{BB962C8B-B14F-4D97-AF65-F5344CB8AC3E}">
        <p14:creationId xmlns:p14="http://schemas.microsoft.com/office/powerpoint/2010/main" val="1779494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extLst>
    <p:ext uri="{DCECCB84-F9BA-43D5-87BE-67443E8EF086}">
      <p15:sldGuideLst xmlns:p15="http://schemas.microsoft.com/office/powerpoint/2012/main">
        <p15:guide id="1" orient="horz" pos="2845">
          <p15:clr>
            <a:srgbClr val="FBAE40"/>
          </p15:clr>
        </p15:guide>
        <p15:guide id="2" pos="317">
          <p15:clr>
            <a:srgbClr val="FBAE40"/>
          </p15:clr>
        </p15:guide>
        <p15:guide id="3" pos="5443">
          <p15:clr>
            <a:srgbClr val="FBAE40"/>
          </p15:clr>
        </p15:guide>
        <p15:guide id="4" orient="horz" pos="894">
          <p15:clr>
            <a:srgbClr val="FBAE40"/>
          </p15:clr>
        </p15:guide>
        <p15:guide id="5" orient="horz" pos="1869">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ICONS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5F59A4-EBF7-5A44-5820-5E198C7ED74C}"/>
              </a:ext>
            </a:extLst>
          </p:cNvPr>
          <p:cNvSpPr txBox="1"/>
          <p:nvPr/>
        </p:nvSpPr>
        <p:spPr>
          <a:xfrm>
            <a:off x="-2859565" y="0"/>
            <a:ext cx="2640293" cy="1630767"/>
          </a:xfrm>
          <a:prstGeom prst="rect">
            <a:avLst/>
          </a:prstGeom>
          <a:noFill/>
        </p:spPr>
        <p:txBody>
          <a:bodyPr wrap="square" lIns="0" rIns="0" rtlCol="0">
            <a:spAutoFit/>
          </a:bodyPr>
          <a:lstStyle/>
          <a:p>
            <a:pPr algn="l">
              <a:spcAft>
                <a:spcPts val="800"/>
              </a:spcAft>
              <a:buClr>
                <a:schemeClr val="accent1"/>
              </a:buClr>
              <a:buSzPct val="110000"/>
            </a:pPr>
            <a:r>
              <a:rPr lang="en-GB" sz="1333" b="1" dirty="0"/>
              <a:t>Where to find this slide layout:</a:t>
            </a:r>
          </a:p>
          <a:p>
            <a:pPr marL="228594" marR="0" lvl="0" indent="-228594" algn="l" defTabSz="609585" rtl="0" eaLnBrk="1" fontAlgn="auto" latinLnBrk="0" hangingPunct="1">
              <a:lnSpc>
                <a:spcPct val="100000"/>
              </a:lnSpc>
              <a:spcBef>
                <a:spcPts val="0"/>
              </a:spcBef>
              <a:spcAft>
                <a:spcPts val="800"/>
              </a:spcAft>
              <a:buClr>
                <a:schemeClr val="accent1"/>
              </a:buClr>
              <a:buSzPct val="110000"/>
              <a:buFont typeface="Wingdings" panose="05000000000000000000" pitchFamily="2" charset="2"/>
              <a:buChar char="§"/>
              <a:tabLst/>
              <a:defRPr/>
            </a:pPr>
            <a:r>
              <a:rPr lang="en-GB" sz="1333" dirty="0"/>
              <a:t>In the ACCA report pack PowerPoint template, click the home or insert tab – then click the dropdown arrow under the 'New Slide' button and select the 'ICONS KEY' layout</a:t>
            </a:r>
          </a:p>
        </p:txBody>
      </p:sp>
      <p:sp>
        <p:nvSpPr>
          <p:cNvPr id="4" name="Red footer area">
            <a:extLst>
              <a:ext uri="{FF2B5EF4-FFF2-40B4-BE49-F238E27FC236}">
                <a16:creationId xmlns:a16="http://schemas.microsoft.com/office/drawing/2014/main" id="{0BD12985-CA06-0590-4792-6204469634A0}"/>
              </a:ext>
            </a:extLst>
          </p:cNvPr>
          <p:cNvSpPr/>
          <p:nvPr/>
        </p:nvSpPr>
        <p:spPr>
          <a:xfrm>
            <a:off x="0" y="6021917"/>
            <a:ext cx="12192000" cy="851683"/>
          </a:xfrm>
          <a:prstGeom prst="rect">
            <a:avLst/>
          </a:prstGeom>
          <a:solidFill>
            <a:srgbClr val="C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6" name="footer gradient overlay">
            <a:extLst>
              <a:ext uri="{FF2B5EF4-FFF2-40B4-BE49-F238E27FC236}">
                <a16:creationId xmlns:a16="http://schemas.microsoft.com/office/drawing/2014/main" id="{320D6A7B-6F02-FD47-A5D3-6E2BE73DCAA2}"/>
              </a:ext>
            </a:extLst>
          </p:cNvPr>
          <p:cNvSpPr/>
          <p:nvPr/>
        </p:nvSpPr>
        <p:spPr>
          <a:xfrm>
            <a:off x="1024469" y="6025832"/>
            <a:ext cx="11167532" cy="851683"/>
          </a:xfrm>
          <a:prstGeom prst="rect">
            <a:avLst/>
          </a:prstGeom>
          <a:gradFill>
            <a:gsLst>
              <a:gs pos="0">
                <a:schemeClr val="accent1">
                  <a:lumMod val="0"/>
                  <a:lumOff val="100000"/>
                  <a:alpha val="0"/>
                </a:schemeClr>
              </a:gs>
              <a:gs pos="100000">
                <a:srgbClr val="E50068"/>
              </a:gs>
              <a:gs pos="100000">
                <a:srgbClr val="E50068"/>
              </a:gs>
              <a:gs pos="100000">
                <a:srgbClr val="E5006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pic>
        <p:nvPicPr>
          <p:cNvPr id="7" name="ACCA Logo Bottom Left" descr="A black text on a white background&#10;&#10;Description automatically generated">
            <a:extLst>
              <a:ext uri="{FF2B5EF4-FFF2-40B4-BE49-F238E27FC236}">
                <a16:creationId xmlns:a16="http://schemas.microsoft.com/office/drawing/2014/main" id="{F8FC40D2-837C-9DF4-6E52-C6B421E53AD6}"/>
              </a:ext>
            </a:extLst>
          </p:cNvPr>
          <p:cNvPicPr>
            <a:picLocks noChangeAspect="1"/>
          </p:cNvPicPr>
          <p:nvPr/>
        </p:nvPicPr>
        <p:blipFill>
          <a:blip r:embed="rId2"/>
          <a:stretch>
            <a:fillRect/>
          </a:stretch>
        </p:blipFill>
        <p:spPr>
          <a:xfrm>
            <a:off x="0" y="6021917"/>
            <a:ext cx="851683" cy="851683"/>
          </a:xfrm>
          <a:prstGeom prst="rect">
            <a:avLst/>
          </a:prstGeom>
        </p:spPr>
      </p:pic>
      <p:sp>
        <p:nvSpPr>
          <p:cNvPr id="8" name="TextBox 7">
            <a:extLst>
              <a:ext uri="{FF2B5EF4-FFF2-40B4-BE49-F238E27FC236}">
                <a16:creationId xmlns:a16="http://schemas.microsoft.com/office/drawing/2014/main" id="{86C41A54-987C-4B58-68E4-5CE695751ECE}"/>
              </a:ext>
            </a:extLst>
          </p:cNvPr>
          <p:cNvSpPr txBox="1"/>
          <p:nvPr/>
        </p:nvSpPr>
        <p:spPr>
          <a:xfrm>
            <a:off x="5322546" y="6304130"/>
            <a:ext cx="1546911" cy="256545"/>
          </a:xfrm>
          <a:prstGeom prst="rect">
            <a:avLst/>
          </a:prstGeom>
          <a:noFill/>
        </p:spPr>
        <p:txBody>
          <a:bodyPr wrap="square" rtlCol="0">
            <a:spAutoFit/>
          </a:bodyPr>
          <a:lstStyle/>
          <a:p>
            <a:pPr algn="ctr"/>
            <a:r>
              <a:rPr lang="en-US" sz="1067" b="1">
                <a:solidFill>
                  <a:schemeClr val="bg1"/>
                </a:solidFill>
              </a:rPr>
              <a:t>THINK AHEAD</a:t>
            </a:r>
          </a:p>
        </p:txBody>
      </p:sp>
      <p:sp>
        <p:nvSpPr>
          <p:cNvPr id="30" name="Title 1">
            <a:extLst>
              <a:ext uri="{FF2B5EF4-FFF2-40B4-BE49-F238E27FC236}">
                <a16:creationId xmlns:a16="http://schemas.microsoft.com/office/drawing/2014/main" id="{CCB56BA8-4C7F-4E8C-78E5-0DED024FA867}"/>
              </a:ext>
            </a:extLst>
          </p:cNvPr>
          <p:cNvSpPr>
            <a:spLocks noGrp="1"/>
          </p:cNvSpPr>
          <p:nvPr>
            <p:ph type="title" hasCustomPrompt="1"/>
          </p:nvPr>
        </p:nvSpPr>
        <p:spPr>
          <a:xfrm>
            <a:off x="696001" y="404283"/>
            <a:ext cx="10825017" cy="1255289"/>
          </a:xfrm>
        </p:spPr>
        <p:txBody>
          <a:bodyPr>
            <a:normAutofit/>
          </a:bodyPr>
          <a:lstStyle>
            <a:lvl1pPr>
              <a:defRPr sz="3733"/>
            </a:lvl1pPr>
          </a:lstStyle>
          <a:p>
            <a:r>
              <a:rPr lang="en-US" dirty="0"/>
              <a:t>Key to chapter content ICONS</a:t>
            </a:r>
          </a:p>
        </p:txBody>
      </p:sp>
      <p:pic>
        <p:nvPicPr>
          <p:cNvPr id="31" name="Picture 30">
            <a:extLst>
              <a:ext uri="{FF2B5EF4-FFF2-40B4-BE49-F238E27FC236}">
                <a16:creationId xmlns:a16="http://schemas.microsoft.com/office/drawing/2014/main" id="{28B5685F-356E-41AB-B795-090393E8E588}"/>
              </a:ext>
            </a:extLst>
          </p:cNvPr>
          <p:cNvPicPr>
            <a:picLocks noGrp="1" noRot="1" noMove="1" noResize="1" noEditPoints="1" noAdjustHandles="1" noChangeArrowheads="1" noChangeShapeType="1" noCrop="1"/>
          </p:cNvPicPr>
          <p:nvPr/>
        </p:nvPicPr>
        <p:blipFill>
          <a:blip r:embed="rId3"/>
          <a:stretch>
            <a:fillRect/>
          </a:stretch>
        </p:blipFill>
        <p:spPr>
          <a:xfrm>
            <a:off x="1397000" y="2246459"/>
            <a:ext cx="9398000" cy="3149600"/>
          </a:xfrm>
          <a:prstGeom prst="rect">
            <a:avLst/>
          </a:prstGeom>
        </p:spPr>
      </p:pic>
      <p:sp>
        <p:nvSpPr>
          <p:cNvPr id="32" name="Text Placeholder 49">
            <a:extLst>
              <a:ext uri="{FF2B5EF4-FFF2-40B4-BE49-F238E27FC236}">
                <a16:creationId xmlns:a16="http://schemas.microsoft.com/office/drawing/2014/main" id="{C1B66E99-FA01-F22E-0112-85B7570D0F0F}"/>
              </a:ext>
            </a:extLst>
          </p:cNvPr>
          <p:cNvSpPr txBox="1">
            <a:spLocks noGrp="1" noRot="1" noMove="1" noResize="1" noEditPoints="1" noAdjustHandles="1" noChangeArrowheads="1" noChangeShapeType="1"/>
          </p:cNvSpPr>
          <p:nvPr/>
        </p:nvSpPr>
        <p:spPr>
          <a:xfrm>
            <a:off x="1225707" y="1564160"/>
            <a:ext cx="1149083" cy="682296"/>
          </a:xfrm>
          <a:prstGeom prst="rect">
            <a:avLst/>
          </a:prstGeom>
        </p:spPr>
        <p:txBody>
          <a:bodyPr lIns="120000"/>
          <a:lstStyle>
            <a:lvl1pPr marL="285750" indent="-285750" algn="l" defTabSz="685800" rtl="0" eaLnBrk="1" latinLnBrk="0" hangingPunct="1">
              <a:lnSpc>
                <a:spcPct val="100000"/>
              </a:lnSpc>
              <a:spcBef>
                <a:spcPts val="1000"/>
              </a:spcBef>
              <a:buClr>
                <a:srgbClr val="E50068"/>
              </a:buClr>
              <a:buFont typeface="Wingdings" panose="05000000000000000000" pitchFamily="2" charset="2"/>
              <a:buChar char="§"/>
              <a:defRPr sz="1600" kern="1200" spc="0" baseline="0">
                <a:solidFill>
                  <a:schemeClr val="tx1"/>
                </a:solidFill>
                <a:latin typeface="+mn-lt"/>
                <a:ea typeface="+mn-ea"/>
                <a:cs typeface="+mn-cs"/>
              </a:defRPr>
            </a:lvl1pPr>
            <a:lvl2pPr marL="628650" indent="-285750" algn="l" defTabSz="685800" rtl="0" eaLnBrk="1" latinLnBrk="0" hangingPunct="1">
              <a:lnSpc>
                <a:spcPct val="90000"/>
              </a:lnSpc>
              <a:spcBef>
                <a:spcPts val="375"/>
              </a:spcBef>
              <a:buClr>
                <a:srgbClr val="C80000"/>
              </a:buClr>
              <a:buFont typeface="Wingdings" panose="05000000000000000000" pitchFamily="2" charset="2"/>
              <a:buChar char="§"/>
              <a:defRPr sz="1400" kern="1200" spc="0" baseline="0">
                <a:solidFill>
                  <a:schemeClr val="tx1"/>
                </a:solidFill>
                <a:latin typeface="+mn-lt"/>
                <a:ea typeface="+mn-ea"/>
                <a:cs typeface="+mn-cs"/>
              </a:defRPr>
            </a:lvl2pPr>
            <a:lvl3pPr marL="971550" indent="-285750" algn="l" defTabSz="685800" rtl="0" eaLnBrk="1" latinLnBrk="0" hangingPunct="1">
              <a:lnSpc>
                <a:spcPct val="90000"/>
              </a:lnSpc>
              <a:spcBef>
                <a:spcPts val="375"/>
              </a:spcBef>
              <a:buClr>
                <a:srgbClr val="C80000"/>
              </a:buClr>
              <a:buFont typeface="Wingdings" panose="05000000000000000000" pitchFamily="2" charset="2"/>
              <a:buChar char="§"/>
              <a:defRPr sz="1300" kern="1200" spc="0" baseline="0">
                <a:solidFill>
                  <a:schemeClr val="tx1"/>
                </a:solidFill>
                <a:latin typeface="+mn-lt"/>
                <a:ea typeface="+mn-ea"/>
                <a:cs typeface="+mn-cs"/>
              </a:defRPr>
            </a:lvl3pPr>
            <a:lvl4pPr marL="1200150" indent="-171450" algn="l" defTabSz="685800" rtl="0" eaLnBrk="1" latinLnBrk="0" hangingPunct="1">
              <a:lnSpc>
                <a:spcPct val="90000"/>
              </a:lnSpc>
              <a:spcBef>
                <a:spcPts val="375"/>
              </a:spcBef>
              <a:buClr>
                <a:srgbClr val="C80000"/>
              </a:buClr>
              <a:buFont typeface="Wingdings" panose="05000000000000000000" pitchFamily="2" charset="2"/>
              <a:buChar char="§"/>
              <a:defRPr sz="1200" kern="1200" spc="0" baseline="0">
                <a:solidFill>
                  <a:schemeClr val="tx1"/>
                </a:solidFill>
                <a:latin typeface="+mn-lt"/>
                <a:ea typeface="+mn-ea"/>
                <a:cs typeface="+mn-cs"/>
              </a:defRPr>
            </a:lvl4pPr>
            <a:lvl5pPr marL="1543050" indent="-171450" algn="l" defTabSz="685800" rtl="0" eaLnBrk="1" latinLnBrk="0" hangingPunct="1">
              <a:lnSpc>
                <a:spcPct val="90000"/>
              </a:lnSpc>
              <a:spcBef>
                <a:spcPts val="375"/>
              </a:spcBef>
              <a:buClr>
                <a:srgbClr val="C80000"/>
              </a:buClr>
              <a:buFont typeface="Wingdings" panose="05000000000000000000" pitchFamily="2" charset="2"/>
              <a:buChar char="§"/>
              <a:defRPr sz="1100" kern="1200" spc="0"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9pPr>
          </a:lstStyle>
          <a:p>
            <a:pPr marL="0" indent="0" algn="ctr">
              <a:buNone/>
            </a:pPr>
            <a:r>
              <a:rPr lang="en-GB" sz="1600" b="1" dirty="0"/>
              <a:t>Chapter overview</a:t>
            </a:r>
          </a:p>
        </p:txBody>
      </p:sp>
      <p:sp>
        <p:nvSpPr>
          <p:cNvPr id="33" name="Text Placeholder 49">
            <a:extLst>
              <a:ext uri="{FF2B5EF4-FFF2-40B4-BE49-F238E27FC236}">
                <a16:creationId xmlns:a16="http://schemas.microsoft.com/office/drawing/2014/main" id="{9A50554C-77CA-D4D3-19D3-41C5B001EFA9}"/>
              </a:ext>
            </a:extLst>
          </p:cNvPr>
          <p:cNvSpPr txBox="1">
            <a:spLocks noGrp="1" noRot="1" noMove="1" noResize="1" noEditPoints="1" noAdjustHandles="1" noChangeArrowheads="1" noChangeShapeType="1"/>
          </p:cNvSpPr>
          <p:nvPr/>
        </p:nvSpPr>
        <p:spPr>
          <a:xfrm>
            <a:off x="3367257" y="1564161"/>
            <a:ext cx="1149083" cy="682299"/>
          </a:xfrm>
          <a:prstGeom prst="rect">
            <a:avLst/>
          </a:prstGeom>
        </p:spPr>
        <p:txBody>
          <a:bodyPr/>
          <a:lstStyle>
            <a:lvl1pPr marL="285750" indent="-285750" algn="l" defTabSz="685800" rtl="0" eaLnBrk="1" latinLnBrk="0" hangingPunct="1">
              <a:lnSpc>
                <a:spcPct val="100000"/>
              </a:lnSpc>
              <a:spcBef>
                <a:spcPts val="1000"/>
              </a:spcBef>
              <a:buClr>
                <a:srgbClr val="E50068"/>
              </a:buClr>
              <a:buFont typeface="Wingdings" panose="05000000000000000000" pitchFamily="2" charset="2"/>
              <a:buChar char="§"/>
              <a:defRPr sz="1600" kern="1200" spc="0" baseline="0">
                <a:solidFill>
                  <a:schemeClr val="tx1"/>
                </a:solidFill>
                <a:latin typeface="+mn-lt"/>
                <a:ea typeface="+mn-ea"/>
                <a:cs typeface="+mn-cs"/>
              </a:defRPr>
            </a:lvl1pPr>
            <a:lvl2pPr marL="628650" indent="-285750" algn="l" defTabSz="685800" rtl="0" eaLnBrk="1" latinLnBrk="0" hangingPunct="1">
              <a:lnSpc>
                <a:spcPct val="90000"/>
              </a:lnSpc>
              <a:spcBef>
                <a:spcPts val="375"/>
              </a:spcBef>
              <a:buClr>
                <a:srgbClr val="C80000"/>
              </a:buClr>
              <a:buFont typeface="Wingdings" panose="05000000000000000000" pitchFamily="2" charset="2"/>
              <a:buChar char="§"/>
              <a:defRPr sz="1400" kern="1200" spc="0" baseline="0">
                <a:solidFill>
                  <a:schemeClr val="tx1"/>
                </a:solidFill>
                <a:latin typeface="+mn-lt"/>
                <a:ea typeface="+mn-ea"/>
                <a:cs typeface="+mn-cs"/>
              </a:defRPr>
            </a:lvl2pPr>
            <a:lvl3pPr marL="971550" indent="-285750" algn="l" defTabSz="685800" rtl="0" eaLnBrk="1" latinLnBrk="0" hangingPunct="1">
              <a:lnSpc>
                <a:spcPct val="90000"/>
              </a:lnSpc>
              <a:spcBef>
                <a:spcPts val="375"/>
              </a:spcBef>
              <a:buClr>
                <a:srgbClr val="C80000"/>
              </a:buClr>
              <a:buFont typeface="Wingdings" panose="05000000000000000000" pitchFamily="2" charset="2"/>
              <a:buChar char="§"/>
              <a:defRPr sz="1300" kern="1200" spc="0" baseline="0">
                <a:solidFill>
                  <a:schemeClr val="tx1"/>
                </a:solidFill>
                <a:latin typeface="+mn-lt"/>
                <a:ea typeface="+mn-ea"/>
                <a:cs typeface="+mn-cs"/>
              </a:defRPr>
            </a:lvl3pPr>
            <a:lvl4pPr marL="1200150" indent="-171450" algn="l" defTabSz="685800" rtl="0" eaLnBrk="1" latinLnBrk="0" hangingPunct="1">
              <a:lnSpc>
                <a:spcPct val="90000"/>
              </a:lnSpc>
              <a:spcBef>
                <a:spcPts val="375"/>
              </a:spcBef>
              <a:buClr>
                <a:srgbClr val="C80000"/>
              </a:buClr>
              <a:buFont typeface="Wingdings" panose="05000000000000000000" pitchFamily="2" charset="2"/>
              <a:buChar char="§"/>
              <a:defRPr sz="1200" kern="1200" spc="0" baseline="0">
                <a:solidFill>
                  <a:schemeClr val="tx1"/>
                </a:solidFill>
                <a:latin typeface="+mn-lt"/>
                <a:ea typeface="+mn-ea"/>
                <a:cs typeface="+mn-cs"/>
              </a:defRPr>
            </a:lvl4pPr>
            <a:lvl5pPr marL="1543050" indent="-171450" algn="l" defTabSz="685800" rtl="0" eaLnBrk="1" latinLnBrk="0" hangingPunct="1">
              <a:lnSpc>
                <a:spcPct val="90000"/>
              </a:lnSpc>
              <a:spcBef>
                <a:spcPts val="375"/>
              </a:spcBef>
              <a:buClr>
                <a:srgbClr val="C80000"/>
              </a:buClr>
              <a:buFont typeface="Wingdings" panose="05000000000000000000" pitchFamily="2" charset="2"/>
              <a:buChar char="§"/>
              <a:defRPr sz="1100" kern="1200" spc="0"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9pPr>
          </a:lstStyle>
          <a:p>
            <a:pPr marL="0" indent="0" algn="ctr">
              <a:buNone/>
            </a:pPr>
            <a:r>
              <a:rPr lang="en-GB" sz="1600" b="1" dirty="0"/>
              <a:t>Technical content</a:t>
            </a:r>
          </a:p>
        </p:txBody>
      </p:sp>
      <p:sp>
        <p:nvSpPr>
          <p:cNvPr id="34" name="Text Placeholder 49">
            <a:extLst>
              <a:ext uri="{FF2B5EF4-FFF2-40B4-BE49-F238E27FC236}">
                <a16:creationId xmlns:a16="http://schemas.microsoft.com/office/drawing/2014/main" id="{966F2AC4-9055-CEA8-E5F7-C4124709EEE9}"/>
              </a:ext>
            </a:extLst>
          </p:cNvPr>
          <p:cNvSpPr txBox="1">
            <a:spLocks noGrp="1" noRot="1" noMove="1" noResize="1" noEditPoints="1" noAdjustHandles="1" noChangeArrowheads="1" noChangeShapeType="1"/>
          </p:cNvSpPr>
          <p:nvPr/>
        </p:nvSpPr>
        <p:spPr>
          <a:xfrm>
            <a:off x="5512764" y="1812897"/>
            <a:ext cx="1149083" cy="433561"/>
          </a:xfrm>
          <a:prstGeom prst="rect">
            <a:avLst/>
          </a:prstGeom>
        </p:spPr>
        <p:txBody>
          <a:bodyPr/>
          <a:lstStyle>
            <a:lvl1pPr marL="285750" indent="-285750" algn="l" defTabSz="685800" rtl="0" eaLnBrk="1" latinLnBrk="0" hangingPunct="1">
              <a:lnSpc>
                <a:spcPct val="100000"/>
              </a:lnSpc>
              <a:spcBef>
                <a:spcPts val="1000"/>
              </a:spcBef>
              <a:buClr>
                <a:srgbClr val="E50068"/>
              </a:buClr>
              <a:buFont typeface="Wingdings" panose="05000000000000000000" pitchFamily="2" charset="2"/>
              <a:buChar char="§"/>
              <a:defRPr sz="1600" kern="1200" spc="0" baseline="0">
                <a:solidFill>
                  <a:schemeClr val="tx1"/>
                </a:solidFill>
                <a:latin typeface="+mn-lt"/>
                <a:ea typeface="+mn-ea"/>
                <a:cs typeface="+mn-cs"/>
              </a:defRPr>
            </a:lvl1pPr>
            <a:lvl2pPr marL="628650" indent="-285750" algn="l" defTabSz="685800" rtl="0" eaLnBrk="1" latinLnBrk="0" hangingPunct="1">
              <a:lnSpc>
                <a:spcPct val="90000"/>
              </a:lnSpc>
              <a:spcBef>
                <a:spcPts val="375"/>
              </a:spcBef>
              <a:buClr>
                <a:srgbClr val="C80000"/>
              </a:buClr>
              <a:buFont typeface="Wingdings" panose="05000000000000000000" pitchFamily="2" charset="2"/>
              <a:buChar char="§"/>
              <a:defRPr sz="1400" kern="1200" spc="0" baseline="0">
                <a:solidFill>
                  <a:schemeClr val="tx1"/>
                </a:solidFill>
                <a:latin typeface="+mn-lt"/>
                <a:ea typeface="+mn-ea"/>
                <a:cs typeface="+mn-cs"/>
              </a:defRPr>
            </a:lvl2pPr>
            <a:lvl3pPr marL="971550" indent="-285750" algn="l" defTabSz="685800" rtl="0" eaLnBrk="1" latinLnBrk="0" hangingPunct="1">
              <a:lnSpc>
                <a:spcPct val="90000"/>
              </a:lnSpc>
              <a:spcBef>
                <a:spcPts val="375"/>
              </a:spcBef>
              <a:buClr>
                <a:srgbClr val="C80000"/>
              </a:buClr>
              <a:buFont typeface="Wingdings" panose="05000000000000000000" pitchFamily="2" charset="2"/>
              <a:buChar char="§"/>
              <a:defRPr sz="1300" kern="1200" spc="0" baseline="0">
                <a:solidFill>
                  <a:schemeClr val="tx1"/>
                </a:solidFill>
                <a:latin typeface="+mn-lt"/>
                <a:ea typeface="+mn-ea"/>
                <a:cs typeface="+mn-cs"/>
              </a:defRPr>
            </a:lvl3pPr>
            <a:lvl4pPr marL="1200150" indent="-171450" algn="l" defTabSz="685800" rtl="0" eaLnBrk="1" latinLnBrk="0" hangingPunct="1">
              <a:lnSpc>
                <a:spcPct val="90000"/>
              </a:lnSpc>
              <a:spcBef>
                <a:spcPts val="375"/>
              </a:spcBef>
              <a:buClr>
                <a:srgbClr val="C80000"/>
              </a:buClr>
              <a:buFont typeface="Wingdings" panose="05000000000000000000" pitchFamily="2" charset="2"/>
              <a:buChar char="§"/>
              <a:defRPr sz="1200" kern="1200" spc="0" baseline="0">
                <a:solidFill>
                  <a:schemeClr val="tx1"/>
                </a:solidFill>
                <a:latin typeface="+mn-lt"/>
                <a:ea typeface="+mn-ea"/>
                <a:cs typeface="+mn-cs"/>
              </a:defRPr>
            </a:lvl4pPr>
            <a:lvl5pPr marL="1543050" indent="-171450" algn="l" defTabSz="685800" rtl="0" eaLnBrk="1" latinLnBrk="0" hangingPunct="1">
              <a:lnSpc>
                <a:spcPct val="90000"/>
              </a:lnSpc>
              <a:spcBef>
                <a:spcPts val="375"/>
              </a:spcBef>
              <a:buClr>
                <a:srgbClr val="C80000"/>
              </a:buClr>
              <a:buFont typeface="Wingdings" panose="05000000000000000000" pitchFamily="2" charset="2"/>
              <a:buChar char="§"/>
              <a:defRPr sz="1100" kern="1200" spc="0"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9pPr>
          </a:lstStyle>
          <a:p>
            <a:pPr marL="0" indent="0" algn="ctr">
              <a:buNone/>
            </a:pPr>
            <a:r>
              <a:rPr lang="en-GB" sz="1600" b="1" dirty="0"/>
              <a:t>Activity</a:t>
            </a:r>
          </a:p>
        </p:txBody>
      </p:sp>
      <p:sp>
        <p:nvSpPr>
          <p:cNvPr id="35" name="Text Placeholder 49">
            <a:extLst>
              <a:ext uri="{FF2B5EF4-FFF2-40B4-BE49-F238E27FC236}">
                <a16:creationId xmlns:a16="http://schemas.microsoft.com/office/drawing/2014/main" id="{7066BE55-3503-D482-94EB-6A40DB1ECEE9}"/>
              </a:ext>
            </a:extLst>
          </p:cNvPr>
          <p:cNvSpPr txBox="1">
            <a:spLocks noGrp="1" noRot="1" noMove="1" noResize="1" noEditPoints="1" noAdjustHandles="1" noChangeArrowheads="1" noChangeShapeType="1"/>
          </p:cNvSpPr>
          <p:nvPr/>
        </p:nvSpPr>
        <p:spPr>
          <a:xfrm>
            <a:off x="7618557" y="1564161"/>
            <a:ext cx="1233897" cy="682299"/>
          </a:xfrm>
          <a:prstGeom prst="rect">
            <a:avLst/>
          </a:prstGeom>
        </p:spPr>
        <p:txBody>
          <a:bodyPr/>
          <a:lstStyle>
            <a:lvl1pPr marL="285750" indent="-285750" algn="l" defTabSz="685800" rtl="0" eaLnBrk="1" latinLnBrk="0" hangingPunct="1">
              <a:lnSpc>
                <a:spcPct val="100000"/>
              </a:lnSpc>
              <a:spcBef>
                <a:spcPts val="1000"/>
              </a:spcBef>
              <a:buClr>
                <a:srgbClr val="E50068"/>
              </a:buClr>
              <a:buFont typeface="Wingdings" panose="05000000000000000000" pitchFamily="2" charset="2"/>
              <a:buChar char="§"/>
              <a:defRPr sz="1600" kern="1200" spc="0" baseline="0">
                <a:solidFill>
                  <a:schemeClr val="tx1"/>
                </a:solidFill>
                <a:latin typeface="+mn-lt"/>
                <a:ea typeface="+mn-ea"/>
                <a:cs typeface="+mn-cs"/>
              </a:defRPr>
            </a:lvl1pPr>
            <a:lvl2pPr marL="628650" indent="-285750" algn="l" defTabSz="685800" rtl="0" eaLnBrk="1" latinLnBrk="0" hangingPunct="1">
              <a:lnSpc>
                <a:spcPct val="90000"/>
              </a:lnSpc>
              <a:spcBef>
                <a:spcPts val="375"/>
              </a:spcBef>
              <a:buClr>
                <a:srgbClr val="C80000"/>
              </a:buClr>
              <a:buFont typeface="Wingdings" panose="05000000000000000000" pitchFamily="2" charset="2"/>
              <a:buChar char="§"/>
              <a:defRPr sz="1400" kern="1200" spc="0" baseline="0">
                <a:solidFill>
                  <a:schemeClr val="tx1"/>
                </a:solidFill>
                <a:latin typeface="+mn-lt"/>
                <a:ea typeface="+mn-ea"/>
                <a:cs typeface="+mn-cs"/>
              </a:defRPr>
            </a:lvl2pPr>
            <a:lvl3pPr marL="971550" indent="-285750" algn="l" defTabSz="685800" rtl="0" eaLnBrk="1" latinLnBrk="0" hangingPunct="1">
              <a:lnSpc>
                <a:spcPct val="90000"/>
              </a:lnSpc>
              <a:spcBef>
                <a:spcPts val="375"/>
              </a:spcBef>
              <a:buClr>
                <a:srgbClr val="C80000"/>
              </a:buClr>
              <a:buFont typeface="Wingdings" panose="05000000000000000000" pitchFamily="2" charset="2"/>
              <a:buChar char="§"/>
              <a:defRPr sz="1300" kern="1200" spc="0" baseline="0">
                <a:solidFill>
                  <a:schemeClr val="tx1"/>
                </a:solidFill>
                <a:latin typeface="+mn-lt"/>
                <a:ea typeface="+mn-ea"/>
                <a:cs typeface="+mn-cs"/>
              </a:defRPr>
            </a:lvl3pPr>
            <a:lvl4pPr marL="1200150" indent="-171450" algn="l" defTabSz="685800" rtl="0" eaLnBrk="1" latinLnBrk="0" hangingPunct="1">
              <a:lnSpc>
                <a:spcPct val="90000"/>
              </a:lnSpc>
              <a:spcBef>
                <a:spcPts val="375"/>
              </a:spcBef>
              <a:buClr>
                <a:srgbClr val="C80000"/>
              </a:buClr>
              <a:buFont typeface="Wingdings" panose="05000000000000000000" pitchFamily="2" charset="2"/>
              <a:buChar char="§"/>
              <a:defRPr sz="1200" kern="1200" spc="0" baseline="0">
                <a:solidFill>
                  <a:schemeClr val="tx1"/>
                </a:solidFill>
                <a:latin typeface="+mn-lt"/>
                <a:ea typeface="+mn-ea"/>
                <a:cs typeface="+mn-cs"/>
              </a:defRPr>
            </a:lvl4pPr>
            <a:lvl5pPr marL="1543050" indent="-171450" algn="l" defTabSz="685800" rtl="0" eaLnBrk="1" latinLnBrk="0" hangingPunct="1">
              <a:lnSpc>
                <a:spcPct val="90000"/>
              </a:lnSpc>
              <a:spcBef>
                <a:spcPts val="375"/>
              </a:spcBef>
              <a:buClr>
                <a:srgbClr val="C80000"/>
              </a:buClr>
              <a:buFont typeface="Wingdings" panose="05000000000000000000" pitchFamily="2" charset="2"/>
              <a:buChar char="§"/>
              <a:defRPr sz="1100" kern="1200" spc="0"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9pPr>
          </a:lstStyle>
          <a:p>
            <a:pPr marL="0" indent="0" algn="ctr">
              <a:buNone/>
            </a:pPr>
            <a:r>
              <a:rPr lang="en-GB" sz="1600" b="1" dirty="0"/>
              <a:t>Answer to activity</a:t>
            </a:r>
          </a:p>
        </p:txBody>
      </p:sp>
      <p:sp>
        <p:nvSpPr>
          <p:cNvPr id="36" name="Text Placeholder 49">
            <a:extLst>
              <a:ext uri="{FF2B5EF4-FFF2-40B4-BE49-F238E27FC236}">
                <a16:creationId xmlns:a16="http://schemas.microsoft.com/office/drawing/2014/main" id="{FBEE7CD0-D5B7-E774-D57B-4D62C904CB4A}"/>
              </a:ext>
            </a:extLst>
          </p:cNvPr>
          <p:cNvSpPr txBox="1">
            <a:spLocks noGrp="1" noRot="1" noMove="1" noResize="1" noEditPoints="1" noAdjustHandles="1" noChangeArrowheads="1" noChangeShapeType="1"/>
          </p:cNvSpPr>
          <p:nvPr/>
        </p:nvSpPr>
        <p:spPr>
          <a:xfrm>
            <a:off x="9781312" y="1564161"/>
            <a:ext cx="1233897" cy="682299"/>
          </a:xfrm>
          <a:prstGeom prst="rect">
            <a:avLst/>
          </a:prstGeom>
        </p:spPr>
        <p:txBody>
          <a:bodyPr/>
          <a:lstStyle>
            <a:lvl1pPr marL="285750" indent="-285750" algn="l" defTabSz="685800" rtl="0" eaLnBrk="1" latinLnBrk="0" hangingPunct="1">
              <a:lnSpc>
                <a:spcPct val="100000"/>
              </a:lnSpc>
              <a:spcBef>
                <a:spcPts val="1000"/>
              </a:spcBef>
              <a:buClr>
                <a:srgbClr val="E50068"/>
              </a:buClr>
              <a:buFont typeface="Wingdings" panose="05000000000000000000" pitchFamily="2" charset="2"/>
              <a:buChar char="§"/>
              <a:defRPr sz="1600" kern="1200" spc="0" baseline="0">
                <a:solidFill>
                  <a:schemeClr val="tx1"/>
                </a:solidFill>
                <a:latin typeface="+mn-lt"/>
                <a:ea typeface="+mn-ea"/>
                <a:cs typeface="+mn-cs"/>
              </a:defRPr>
            </a:lvl1pPr>
            <a:lvl2pPr marL="628650" indent="-285750" algn="l" defTabSz="685800" rtl="0" eaLnBrk="1" latinLnBrk="0" hangingPunct="1">
              <a:lnSpc>
                <a:spcPct val="90000"/>
              </a:lnSpc>
              <a:spcBef>
                <a:spcPts val="375"/>
              </a:spcBef>
              <a:buClr>
                <a:srgbClr val="C80000"/>
              </a:buClr>
              <a:buFont typeface="Wingdings" panose="05000000000000000000" pitchFamily="2" charset="2"/>
              <a:buChar char="§"/>
              <a:defRPr sz="1400" kern="1200" spc="0" baseline="0">
                <a:solidFill>
                  <a:schemeClr val="tx1"/>
                </a:solidFill>
                <a:latin typeface="+mn-lt"/>
                <a:ea typeface="+mn-ea"/>
                <a:cs typeface="+mn-cs"/>
              </a:defRPr>
            </a:lvl2pPr>
            <a:lvl3pPr marL="971550" indent="-285750" algn="l" defTabSz="685800" rtl="0" eaLnBrk="1" latinLnBrk="0" hangingPunct="1">
              <a:lnSpc>
                <a:spcPct val="90000"/>
              </a:lnSpc>
              <a:spcBef>
                <a:spcPts val="375"/>
              </a:spcBef>
              <a:buClr>
                <a:srgbClr val="C80000"/>
              </a:buClr>
              <a:buFont typeface="Wingdings" panose="05000000000000000000" pitchFamily="2" charset="2"/>
              <a:buChar char="§"/>
              <a:defRPr sz="1300" kern="1200" spc="0" baseline="0">
                <a:solidFill>
                  <a:schemeClr val="tx1"/>
                </a:solidFill>
                <a:latin typeface="+mn-lt"/>
                <a:ea typeface="+mn-ea"/>
                <a:cs typeface="+mn-cs"/>
              </a:defRPr>
            </a:lvl3pPr>
            <a:lvl4pPr marL="1200150" indent="-171450" algn="l" defTabSz="685800" rtl="0" eaLnBrk="1" latinLnBrk="0" hangingPunct="1">
              <a:lnSpc>
                <a:spcPct val="90000"/>
              </a:lnSpc>
              <a:spcBef>
                <a:spcPts val="375"/>
              </a:spcBef>
              <a:buClr>
                <a:srgbClr val="C80000"/>
              </a:buClr>
              <a:buFont typeface="Wingdings" panose="05000000000000000000" pitchFamily="2" charset="2"/>
              <a:buChar char="§"/>
              <a:defRPr sz="1200" kern="1200" spc="0" baseline="0">
                <a:solidFill>
                  <a:schemeClr val="tx1"/>
                </a:solidFill>
                <a:latin typeface="+mn-lt"/>
                <a:ea typeface="+mn-ea"/>
                <a:cs typeface="+mn-cs"/>
              </a:defRPr>
            </a:lvl4pPr>
            <a:lvl5pPr marL="1543050" indent="-171450" algn="l" defTabSz="685800" rtl="0" eaLnBrk="1" latinLnBrk="0" hangingPunct="1">
              <a:lnSpc>
                <a:spcPct val="90000"/>
              </a:lnSpc>
              <a:spcBef>
                <a:spcPts val="375"/>
              </a:spcBef>
              <a:buClr>
                <a:srgbClr val="C80000"/>
              </a:buClr>
              <a:buFont typeface="Wingdings" panose="05000000000000000000" pitchFamily="2" charset="2"/>
              <a:buChar char="§"/>
              <a:defRPr sz="1100" kern="1200" spc="0"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9pPr>
          </a:lstStyle>
          <a:p>
            <a:pPr marL="0" indent="0" algn="ctr">
              <a:buNone/>
            </a:pPr>
            <a:r>
              <a:rPr lang="en-GB" sz="1600" b="1" dirty="0"/>
              <a:t>Real world example</a:t>
            </a:r>
          </a:p>
        </p:txBody>
      </p:sp>
      <p:sp>
        <p:nvSpPr>
          <p:cNvPr id="37" name="Text Placeholder 49">
            <a:extLst>
              <a:ext uri="{FF2B5EF4-FFF2-40B4-BE49-F238E27FC236}">
                <a16:creationId xmlns:a16="http://schemas.microsoft.com/office/drawing/2014/main" id="{D2F5F6B2-2D35-B162-7D51-7CB9A90364B8}"/>
              </a:ext>
            </a:extLst>
          </p:cNvPr>
          <p:cNvSpPr txBox="1">
            <a:spLocks noGrp="1" noRot="1" noMove="1" noResize="1" noEditPoints="1" noAdjustHandles="1" noChangeArrowheads="1" noChangeShapeType="1"/>
          </p:cNvSpPr>
          <p:nvPr/>
        </p:nvSpPr>
        <p:spPr>
          <a:xfrm>
            <a:off x="5480957" y="3986253"/>
            <a:ext cx="1233897" cy="433561"/>
          </a:xfrm>
          <a:prstGeom prst="rect">
            <a:avLst/>
          </a:prstGeom>
        </p:spPr>
        <p:txBody>
          <a:bodyPr/>
          <a:lstStyle>
            <a:lvl1pPr marL="285750" indent="-285750" algn="l" defTabSz="685800" rtl="0" eaLnBrk="1" latinLnBrk="0" hangingPunct="1">
              <a:lnSpc>
                <a:spcPct val="100000"/>
              </a:lnSpc>
              <a:spcBef>
                <a:spcPts val="1000"/>
              </a:spcBef>
              <a:buClr>
                <a:srgbClr val="E50068"/>
              </a:buClr>
              <a:buFont typeface="Wingdings" panose="05000000000000000000" pitchFamily="2" charset="2"/>
              <a:buChar char="§"/>
              <a:defRPr sz="1600" kern="1200" spc="0" baseline="0">
                <a:solidFill>
                  <a:schemeClr val="tx1"/>
                </a:solidFill>
                <a:latin typeface="+mn-lt"/>
                <a:ea typeface="+mn-ea"/>
                <a:cs typeface="+mn-cs"/>
              </a:defRPr>
            </a:lvl1pPr>
            <a:lvl2pPr marL="628650" indent="-285750" algn="l" defTabSz="685800" rtl="0" eaLnBrk="1" latinLnBrk="0" hangingPunct="1">
              <a:lnSpc>
                <a:spcPct val="90000"/>
              </a:lnSpc>
              <a:spcBef>
                <a:spcPts val="375"/>
              </a:spcBef>
              <a:buClr>
                <a:srgbClr val="C80000"/>
              </a:buClr>
              <a:buFont typeface="Wingdings" panose="05000000000000000000" pitchFamily="2" charset="2"/>
              <a:buChar char="§"/>
              <a:defRPr sz="1400" kern="1200" spc="0" baseline="0">
                <a:solidFill>
                  <a:schemeClr val="tx1"/>
                </a:solidFill>
                <a:latin typeface="+mn-lt"/>
                <a:ea typeface="+mn-ea"/>
                <a:cs typeface="+mn-cs"/>
              </a:defRPr>
            </a:lvl2pPr>
            <a:lvl3pPr marL="971550" indent="-285750" algn="l" defTabSz="685800" rtl="0" eaLnBrk="1" latinLnBrk="0" hangingPunct="1">
              <a:lnSpc>
                <a:spcPct val="90000"/>
              </a:lnSpc>
              <a:spcBef>
                <a:spcPts val="375"/>
              </a:spcBef>
              <a:buClr>
                <a:srgbClr val="C80000"/>
              </a:buClr>
              <a:buFont typeface="Wingdings" panose="05000000000000000000" pitchFamily="2" charset="2"/>
              <a:buChar char="§"/>
              <a:defRPr sz="1300" kern="1200" spc="0" baseline="0">
                <a:solidFill>
                  <a:schemeClr val="tx1"/>
                </a:solidFill>
                <a:latin typeface="+mn-lt"/>
                <a:ea typeface="+mn-ea"/>
                <a:cs typeface="+mn-cs"/>
              </a:defRPr>
            </a:lvl3pPr>
            <a:lvl4pPr marL="1200150" indent="-171450" algn="l" defTabSz="685800" rtl="0" eaLnBrk="1" latinLnBrk="0" hangingPunct="1">
              <a:lnSpc>
                <a:spcPct val="90000"/>
              </a:lnSpc>
              <a:spcBef>
                <a:spcPts val="375"/>
              </a:spcBef>
              <a:buClr>
                <a:srgbClr val="C80000"/>
              </a:buClr>
              <a:buFont typeface="Wingdings" panose="05000000000000000000" pitchFamily="2" charset="2"/>
              <a:buChar char="§"/>
              <a:defRPr sz="1200" kern="1200" spc="0" baseline="0">
                <a:solidFill>
                  <a:schemeClr val="tx1"/>
                </a:solidFill>
                <a:latin typeface="+mn-lt"/>
                <a:ea typeface="+mn-ea"/>
                <a:cs typeface="+mn-cs"/>
              </a:defRPr>
            </a:lvl4pPr>
            <a:lvl5pPr marL="1543050" indent="-171450" algn="l" defTabSz="685800" rtl="0" eaLnBrk="1" latinLnBrk="0" hangingPunct="1">
              <a:lnSpc>
                <a:spcPct val="90000"/>
              </a:lnSpc>
              <a:spcBef>
                <a:spcPts val="375"/>
              </a:spcBef>
              <a:buClr>
                <a:srgbClr val="C80000"/>
              </a:buClr>
              <a:buFont typeface="Wingdings" panose="05000000000000000000" pitchFamily="2" charset="2"/>
              <a:buChar char="§"/>
              <a:defRPr sz="1100" kern="1200" spc="0"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9pPr>
          </a:lstStyle>
          <a:p>
            <a:pPr marL="0" indent="0" algn="ctr">
              <a:buNone/>
            </a:pPr>
            <a:r>
              <a:rPr lang="en-GB" sz="1600" b="1" dirty="0"/>
              <a:t>Resources</a:t>
            </a:r>
          </a:p>
        </p:txBody>
      </p:sp>
      <p:sp>
        <p:nvSpPr>
          <p:cNvPr id="38" name="Text Placeholder 49">
            <a:extLst>
              <a:ext uri="{FF2B5EF4-FFF2-40B4-BE49-F238E27FC236}">
                <a16:creationId xmlns:a16="http://schemas.microsoft.com/office/drawing/2014/main" id="{ACDEEEF6-934B-7F76-ADF3-E14ACEEFBDA2}"/>
              </a:ext>
            </a:extLst>
          </p:cNvPr>
          <p:cNvSpPr txBox="1">
            <a:spLocks noGrp="1" noRot="1" noMove="1" noResize="1" noEditPoints="1" noAdjustHandles="1" noChangeArrowheads="1" noChangeShapeType="1"/>
          </p:cNvSpPr>
          <p:nvPr/>
        </p:nvSpPr>
        <p:spPr>
          <a:xfrm>
            <a:off x="9781312" y="3737517"/>
            <a:ext cx="1233897" cy="682299"/>
          </a:xfrm>
          <a:prstGeom prst="rect">
            <a:avLst/>
          </a:prstGeom>
        </p:spPr>
        <p:txBody>
          <a:bodyPr/>
          <a:lstStyle>
            <a:lvl1pPr marL="285750" indent="-285750" algn="l" defTabSz="685800" rtl="0" eaLnBrk="1" latinLnBrk="0" hangingPunct="1">
              <a:lnSpc>
                <a:spcPct val="100000"/>
              </a:lnSpc>
              <a:spcBef>
                <a:spcPts val="1000"/>
              </a:spcBef>
              <a:buClr>
                <a:srgbClr val="E50068"/>
              </a:buClr>
              <a:buFont typeface="Wingdings" panose="05000000000000000000" pitchFamily="2" charset="2"/>
              <a:buChar char="§"/>
              <a:defRPr sz="1600" kern="1200" spc="0" baseline="0">
                <a:solidFill>
                  <a:schemeClr val="tx1"/>
                </a:solidFill>
                <a:latin typeface="+mn-lt"/>
                <a:ea typeface="+mn-ea"/>
                <a:cs typeface="+mn-cs"/>
              </a:defRPr>
            </a:lvl1pPr>
            <a:lvl2pPr marL="628650" indent="-285750" algn="l" defTabSz="685800" rtl="0" eaLnBrk="1" latinLnBrk="0" hangingPunct="1">
              <a:lnSpc>
                <a:spcPct val="90000"/>
              </a:lnSpc>
              <a:spcBef>
                <a:spcPts val="375"/>
              </a:spcBef>
              <a:buClr>
                <a:srgbClr val="C80000"/>
              </a:buClr>
              <a:buFont typeface="Wingdings" panose="05000000000000000000" pitchFamily="2" charset="2"/>
              <a:buChar char="§"/>
              <a:defRPr sz="1400" kern="1200" spc="0" baseline="0">
                <a:solidFill>
                  <a:schemeClr val="tx1"/>
                </a:solidFill>
                <a:latin typeface="+mn-lt"/>
                <a:ea typeface="+mn-ea"/>
                <a:cs typeface="+mn-cs"/>
              </a:defRPr>
            </a:lvl2pPr>
            <a:lvl3pPr marL="971550" indent="-285750" algn="l" defTabSz="685800" rtl="0" eaLnBrk="1" latinLnBrk="0" hangingPunct="1">
              <a:lnSpc>
                <a:spcPct val="90000"/>
              </a:lnSpc>
              <a:spcBef>
                <a:spcPts val="375"/>
              </a:spcBef>
              <a:buClr>
                <a:srgbClr val="C80000"/>
              </a:buClr>
              <a:buFont typeface="Wingdings" panose="05000000000000000000" pitchFamily="2" charset="2"/>
              <a:buChar char="§"/>
              <a:defRPr sz="1300" kern="1200" spc="0" baseline="0">
                <a:solidFill>
                  <a:schemeClr val="tx1"/>
                </a:solidFill>
                <a:latin typeface="+mn-lt"/>
                <a:ea typeface="+mn-ea"/>
                <a:cs typeface="+mn-cs"/>
              </a:defRPr>
            </a:lvl3pPr>
            <a:lvl4pPr marL="1200150" indent="-171450" algn="l" defTabSz="685800" rtl="0" eaLnBrk="1" latinLnBrk="0" hangingPunct="1">
              <a:lnSpc>
                <a:spcPct val="90000"/>
              </a:lnSpc>
              <a:spcBef>
                <a:spcPts val="375"/>
              </a:spcBef>
              <a:buClr>
                <a:srgbClr val="C80000"/>
              </a:buClr>
              <a:buFont typeface="Wingdings" panose="05000000000000000000" pitchFamily="2" charset="2"/>
              <a:buChar char="§"/>
              <a:defRPr sz="1200" kern="1200" spc="0" baseline="0">
                <a:solidFill>
                  <a:schemeClr val="tx1"/>
                </a:solidFill>
                <a:latin typeface="+mn-lt"/>
                <a:ea typeface="+mn-ea"/>
                <a:cs typeface="+mn-cs"/>
              </a:defRPr>
            </a:lvl4pPr>
            <a:lvl5pPr marL="1543050" indent="-171450" algn="l" defTabSz="685800" rtl="0" eaLnBrk="1" latinLnBrk="0" hangingPunct="1">
              <a:lnSpc>
                <a:spcPct val="90000"/>
              </a:lnSpc>
              <a:spcBef>
                <a:spcPts val="375"/>
              </a:spcBef>
              <a:buClr>
                <a:srgbClr val="C80000"/>
              </a:buClr>
              <a:buFont typeface="Wingdings" panose="05000000000000000000" pitchFamily="2" charset="2"/>
              <a:buChar char="§"/>
              <a:defRPr sz="1100" kern="1200" spc="0"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9pPr>
          </a:lstStyle>
          <a:p>
            <a:pPr marL="0" indent="0" algn="ctr">
              <a:buNone/>
            </a:pPr>
            <a:r>
              <a:rPr lang="en-GB" sz="1600" b="1" dirty="0"/>
              <a:t>Chapter summary</a:t>
            </a:r>
          </a:p>
        </p:txBody>
      </p:sp>
      <p:sp>
        <p:nvSpPr>
          <p:cNvPr id="39" name="Text Placeholder 49">
            <a:extLst>
              <a:ext uri="{FF2B5EF4-FFF2-40B4-BE49-F238E27FC236}">
                <a16:creationId xmlns:a16="http://schemas.microsoft.com/office/drawing/2014/main" id="{A71318D0-4956-42B3-D187-B49038E7BEC1}"/>
              </a:ext>
            </a:extLst>
          </p:cNvPr>
          <p:cNvSpPr txBox="1">
            <a:spLocks noGrp="1" noRot="1" noMove="1" noResize="1" noEditPoints="1" noAdjustHandles="1" noChangeArrowheads="1" noChangeShapeType="1"/>
          </p:cNvSpPr>
          <p:nvPr/>
        </p:nvSpPr>
        <p:spPr>
          <a:xfrm>
            <a:off x="1208456" y="3737516"/>
            <a:ext cx="1149083" cy="682299"/>
          </a:xfrm>
          <a:prstGeom prst="rect">
            <a:avLst/>
          </a:prstGeom>
        </p:spPr>
        <p:txBody>
          <a:bodyPr/>
          <a:lstStyle>
            <a:lvl1pPr marL="285750" indent="-285750" algn="l" defTabSz="685800" rtl="0" eaLnBrk="1" latinLnBrk="0" hangingPunct="1">
              <a:lnSpc>
                <a:spcPct val="100000"/>
              </a:lnSpc>
              <a:spcBef>
                <a:spcPts val="1000"/>
              </a:spcBef>
              <a:buClr>
                <a:srgbClr val="E50068"/>
              </a:buClr>
              <a:buFont typeface="Wingdings" panose="05000000000000000000" pitchFamily="2" charset="2"/>
              <a:buChar char="§"/>
              <a:defRPr sz="1600" kern="1200" spc="0" baseline="0">
                <a:solidFill>
                  <a:schemeClr val="tx1"/>
                </a:solidFill>
                <a:latin typeface="+mn-lt"/>
                <a:ea typeface="+mn-ea"/>
                <a:cs typeface="+mn-cs"/>
              </a:defRPr>
            </a:lvl1pPr>
            <a:lvl2pPr marL="628650" indent="-285750" algn="l" defTabSz="685800" rtl="0" eaLnBrk="1" latinLnBrk="0" hangingPunct="1">
              <a:lnSpc>
                <a:spcPct val="90000"/>
              </a:lnSpc>
              <a:spcBef>
                <a:spcPts val="375"/>
              </a:spcBef>
              <a:buClr>
                <a:srgbClr val="C80000"/>
              </a:buClr>
              <a:buFont typeface="Wingdings" panose="05000000000000000000" pitchFamily="2" charset="2"/>
              <a:buChar char="§"/>
              <a:defRPr sz="1400" kern="1200" spc="0" baseline="0">
                <a:solidFill>
                  <a:schemeClr val="tx1"/>
                </a:solidFill>
                <a:latin typeface="+mn-lt"/>
                <a:ea typeface="+mn-ea"/>
                <a:cs typeface="+mn-cs"/>
              </a:defRPr>
            </a:lvl2pPr>
            <a:lvl3pPr marL="971550" indent="-285750" algn="l" defTabSz="685800" rtl="0" eaLnBrk="1" latinLnBrk="0" hangingPunct="1">
              <a:lnSpc>
                <a:spcPct val="90000"/>
              </a:lnSpc>
              <a:spcBef>
                <a:spcPts val="375"/>
              </a:spcBef>
              <a:buClr>
                <a:srgbClr val="C80000"/>
              </a:buClr>
              <a:buFont typeface="Wingdings" panose="05000000000000000000" pitchFamily="2" charset="2"/>
              <a:buChar char="§"/>
              <a:defRPr sz="1300" kern="1200" spc="0" baseline="0">
                <a:solidFill>
                  <a:schemeClr val="tx1"/>
                </a:solidFill>
                <a:latin typeface="+mn-lt"/>
                <a:ea typeface="+mn-ea"/>
                <a:cs typeface="+mn-cs"/>
              </a:defRPr>
            </a:lvl3pPr>
            <a:lvl4pPr marL="1200150" indent="-171450" algn="l" defTabSz="685800" rtl="0" eaLnBrk="1" latinLnBrk="0" hangingPunct="1">
              <a:lnSpc>
                <a:spcPct val="90000"/>
              </a:lnSpc>
              <a:spcBef>
                <a:spcPts val="375"/>
              </a:spcBef>
              <a:buClr>
                <a:srgbClr val="C80000"/>
              </a:buClr>
              <a:buFont typeface="Wingdings" panose="05000000000000000000" pitchFamily="2" charset="2"/>
              <a:buChar char="§"/>
              <a:defRPr sz="1200" kern="1200" spc="0" baseline="0">
                <a:solidFill>
                  <a:schemeClr val="tx1"/>
                </a:solidFill>
                <a:latin typeface="+mn-lt"/>
                <a:ea typeface="+mn-ea"/>
                <a:cs typeface="+mn-cs"/>
              </a:defRPr>
            </a:lvl4pPr>
            <a:lvl5pPr marL="1543050" indent="-171450" algn="l" defTabSz="685800" rtl="0" eaLnBrk="1" latinLnBrk="0" hangingPunct="1">
              <a:lnSpc>
                <a:spcPct val="90000"/>
              </a:lnSpc>
              <a:spcBef>
                <a:spcPts val="375"/>
              </a:spcBef>
              <a:buClr>
                <a:srgbClr val="C80000"/>
              </a:buClr>
              <a:buFont typeface="Wingdings" panose="05000000000000000000" pitchFamily="2" charset="2"/>
              <a:buChar char="§"/>
              <a:defRPr sz="1100" kern="1200" spc="0"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9pPr>
          </a:lstStyle>
          <a:p>
            <a:pPr marL="0" indent="0" algn="ctr">
              <a:buNone/>
            </a:pPr>
            <a:r>
              <a:rPr lang="en-GB" sz="1600" b="1" dirty="0"/>
              <a:t>Exam focus</a:t>
            </a:r>
          </a:p>
        </p:txBody>
      </p:sp>
      <p:sp>
        <p:nvSpPr>
          <p:cNvPr id="40" name="Text Placeholder 49">
            <a:extLst>
              <a:ext uri="{FF2B5EF4-FFF2-40B4-BE49-F238E27FC236}">
                <a16:creationId xmlns:a16="http://schemas.microsoft.com/office/drawing/2014/main" id="{E3E93B66-93D0-BAF1-A3E7-D45170AD2FF4}"/>
              </a:ext>
            </a:extLst>
          </p:cNvPr>
          <p:cNvSpPr txBox="1">
            <a:spLocks noGrp="1" noRot="1" noMove="1" noResize="1" noEditPoints="1" noAdjustHandles="1" noChangeArrowheads="1" noChangeShapeType="1"/>
          </p:cNvSpPr>
          <p:nvPr/>
        </p:nvSpPr>
        <p:spPr>
          <a:xfrm>
            <a:off x="3371212" y="3986253"/>
            <a:ext cx="1149083" cy="433561"/>
          </a:xfrm>
          <a:prstGeom prst="rect">
            <a:avLst/>
          </a:prstGeom>
        </p:spPr>
        <p:txBody>
          <a:bodyPr/>
          <a:lstStyle>
            <a:lvl1pPr marL="285750" indent="-285750" algn="l" defTabSz="685800" rtl="0" eaLnBrk="1" latinLnBrk="0" hangingPunct="1">
              <a:lnSpc>
                <a:spcPct val="100000"/>
              </a:lnSpc>
              <a:spcBef>
                <a:spcPts val="1000"/>
              </a:spcBef>
              <a:buClr>
                <a:srgbClr val="E50068"/>
              </a:buClr>
              <a:buFont typeface="Wingdings" panose="05000000000000000000" pitchFamily="2" charset="2"/>
              <a:buChar char="§"/>
              <a:defRPr sz="1600" kern="1200" spc="0" baseline="0">
                <a:solidFill>
                  <a:schemeClr val="tx1"/>
                </a:solidFill>
                <a:latin typeface="+mn-lt"/>
                <a:ea typeface="+mn-ea"/>
                <a:cs typeface="+mn-cs"/>
              </a:defRPr>
            </a:lvl1pPr>
            <a:lvl2pPr marL="628650" indent="-285750" algn="l" defTabSz="685800" rtl="0" eaLnBrk="1" latinLnBrk="0" hangingPunct="1">
              <a:lnSpc>
                <a:spcPct val="90000"/>
              </a:lnSpc>
              <a:spcBef>
                <a:spcPts val="375"/>
              </a:spcBef>
              <a:buClr>
                <a:srgbClr val="C80000"/>
              </a:buClr>
              <a:buFont typeface="Wingdings" panose="05000000000000000000" pitchFamily="2" charset="2"/>
              <a:buChar char="§"/>
              <a:defRPr sz="1400" kern="1200" spc="0" baseline="0">
                <a:solidFill>
                  <a:schemeClr val="tx1"/>
                </a:solidFill>
                <a:latin typeface="+mn-lt"/>
                <a:ea typeface="+mn-ea"/>
                <a:cs typeface="+mn-cs"/>
              </a:defRPr>
            </a:lvl2pPr>
            <a:lvl3pPr marL="971550" indent="-285750" algn="l" defTabSz="685800" rtl="0" eaLnBrk="1" latinLnBrk="0" hangingPunct="1">
              <a:lnSpc>
                <a:spcPct val="90000"/>
              </a:lnSpc>
              <a:spcBef>
                <a:spcPts val="375"/>
              </a:spcBef>
              <a:buClr>
                <a:srgbClr val="C80000"/>
              </a:buClr>
              <a:buFont typeface="Wingdings" panose="05000000000000000000" pitchFamily="2" charset="2"/>
              <a:buChar char="§"/>
              <a:defRPr sz="1300" kern="1200" spc="0" baseline="0">
                <a:solidFill>
                  <a:schemeClr val="tx1"/>
                </a:solidFill>
                <a:latin typeface="+mn-lt"/>
                <a:ea typeface="+mn-ea"/>
                <a:cs typeface="+mn-cs"/>
              </a:defRPr>
            </a:lvl3pPr>
            <a:lvl4pPr marL="1200150" indent="-171450" algn="l" defTabSz="685800" rtl="0" eaLnBrk="1" latinLnBrk="0" hangingPunct="1">
              <a:lnSpc>
                <a:spcPct val="90000"/>
              </a:lnSpc>
              <a:spcBef>
                <a:spcPts val="375"/>
              </a:spcBef>
              <a:buClr>
                <a:srgbClr val="C80000"/>
              </a:buClr>
              <a:buFont typeface="Wingdings" panose="05000000000000000000" pitchFamily="2" charset="2"/>
              <a:buChar char="§"/>
              <a:defRPr sz="1200" kern="1200" spc="0" baseline="0">
                <a:solidFill>
                  <a:schemeClr val="tx1"/>
                </a:solidFill>
                <a:latin typeface="+mn-lt"/>
                <a:ea typeface="+mn-ea"/>
                <a:cs typeface="+mn-cs"/>
              </a:defRPr>
            </a:lvl4pPr>
            <a:lvl5pPr marL="1543050" indent="-171450" algn="l" defTabSz="685800" rtl="0" eaLnBrk="1" latinLnBrk="0" hangingPunct="1">
              <a:lnSpc>
                <a:spcPct val="90000"/>
              </a:lnSpc>
              <a:spcBef>
                <a:spcPts val="375"/>
              </a:spcBef>
              <a:buClr>
                <a:srgbClr val="C80000"/>
              </a:buClr>
              <a:buFont typeface="Wingdings" panose="05000000000000000000" pitchFamily="2" charset="2"/>
              <a:buChar char="§"/>
              <a:defRPr sz="1100" kern="1200" spc="0"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9pPr>
          </a:lstStyle>
          <a:p>
            <a:pPr marL="0" indent="0" algn="ctr">
              <a:buNone/>
            </a:pPr>
            <a:r>
              <a:rPr lang="en-GB" sz="1600" b="1" dirty="0"/>
              <a:t>Model</a:t>
            </a:r>
          </a:p>
        </p:txBody>
      </p:sp>
      <p:sp>
        <p:nvSpPr>
          <p:cNvPr id="41" name="Text Placeholder 49">
            <a:extLst>
              <a:ext uri="{FF2B5EF4-FFF2-40B4-BE49-F238E27FC236}">
                <a16:creationId xmlns:a16="http://schemas.microsoft.com/office/drawing/2014/main" id="{DADEE150-9FD5-774E-66D8-47482C5E0860}"/>
              </a:ext>
            </a:extLst>
          </p:cNvPr>
          <p:cNvSpPr txBox="1">
            <a:spLocks noGrp="1" noRot="1" noMove="1" noResize="1" noEditPoints="1" noAdjustHandles="1" noChangeArrowheads="1" noChangeShapeType="1"/>
          </p:cNvSpPr>
          <p:nvPr/>
        </p:nvSpPr>
        <p:spPr>
          <a:xfrm>
            <a:off x="7633112" y="3737516"/>
            <a:ext cx="1233897" cy="682299"/>
          </a:xfrm>
          <a:prstGeom prst="rect">
            <a:avLst/>
          </a:prstGeom>
        </p:spPr>
        <p:txBody>
          <a:bodyPr/>
          <a:lstStyle>
            <a:lvl1pPr marL="285750" indent="-285750" algn="l" defTabSz="685800" rtl="0" eaLnBrk="1" latinLnBrk="0" hangingPunct="1">
              <a:lnSpc>
                <a:spcPct val="100000"/>
              </a:lnSpc>
              <a:spcBef>
                <a:spcPts val="1000"/>
              </a:spcBef>
              <a:buClr>
                <a:srgbClr val="E50068"/>
              </a:buClr>
              <a:buFont typeface="Wingdings" panose="05000000000000000000" pitchFamily="2" charset="2"/>
              <a:buChar char="§"/>
              <a:defRPr sz="1600" kern="1200" spc="0" baseline="0">
                <a:solidFill>
                  <a:schemeClr val="tx1"/>
                </a:solidFill>
                <a:latin typeface="+mn-lt"/>
                <a:ea typeface="+mn-ea"/>
                <a:cs typeface="+mn-cs"/>
              </a:defRPr>
            </a:lvl1pPr>
            <a:lvl2pPr marL="628650" indent="-285750" algn="l" defTabSz="685800" rtl="0" eaLnBrk="1" latinLnBrk="0" hangingPunct="1">
              <a:lnSpc>
                <a:spcPct val="90000"/>
              </a:lnSpc>
              <a:spcBef>
                <a:spcPts val="375"/>
              </a:spcBef>
              <a:buClr>
                <a:srgbClr val="C80000"/>
              </a:buClr>
              <a:buFont typeface="Wingdings" panose="05000000000000000000" pitchFamily="2" charset="2"/>
              <a:buChar char="§"/>
              <a:defRPr sz="1400" kern="1200" spc="0" baseline="0">
                <a:solidFill>
                  <a:schemeClr val="tx1"/>
                </a:solidFill>
                <a:latin typeface="+mn-lt"/>
                <a:ea typeface="+mn-ea"/>
                <a:cs typeface="+mn-cs"/>
              </a:defRPr>
            </a:lvl2pPr>
            <a:lvl3pPr marL="971550" indent="-285750" algn="l" defTabSz="685800" rtl="0" eaLnBrk="1" latinLnBrk="0" hangingPunct="1">
              <a:lnSpc>
                <a:spcPct val="90000"/>
              </a:lnSpc>
              <a:spcBef>
                <a:spcPts val="375"/>
              </a:spcBef>
              <a:buClr>
                <a:srgbClr val="C80000"/>
              </a:buClr>
              <a:buFont typeface="Wingdings" panose="05000000000000000000" pitchFamily="2" charset="2"/>
              <a:buChar char="§"/>
              <a:defRPr sz="1300" kern="1200" spc="0" baseline="0">
                <a:solidFill>
                  <a:schemeClr val="tx1"/>
                </a:solidFill>
                <a:latin typeface="+mn-lt"/>
                <a:ea typeface="+mn-ea"/>
                <a:cs typeface="+mn-cs"/>
              </a:defRPr>
            </a:lvl3pPr>
            <a:lvl4pPr marL="1200150" indent="-171450" algn="l" defTabSz="685800" rtl="0" eaLnBrk="1" latinLnBrk="0" hangingPunct="1">
              <a:lnSpc>
                <a:spcPct val="90000"/>
              </a:lnSpc>
              <a:spcBef>
                <a:spcPts val="375"/>
              </a:spcBef>
              <a:buClr>
                <a:srgbClr val="C80000"/>
              </a:buClr>
              <a:buFont typeface="Wingdings" panose="05000000000000000000" pitchFamily="2" charset="2"/>
              <a:buChar char="§"/>
              <a:defRPr sz="1200" kern="1200" spc="0" baseline="0">
                <a:solidFill>
                  <a:schemeClr val="tx1"/>
                </a:solidFill>
                <a:latin typeface="+mn-lt"/>
                <a:ea typeface="+mn-ea"/>
                <a:cs typeface="+mn-cs"/>
              </a:defRPr>
            </a:lvl4pPr>
            <a:lvl5pPr marL="1543050" indent="-171450" algn="l" defTabSz="685800" rtl="0" eaLnBrk="1" latinLnBrk="0" hangingPunct="1">
              <a:lnSpc>
                <a:spcPct val="90000"/>
              </a:lnSpc>
              <a:spcBef>
                <a:spcPts val="375"/>
              </a:spcBef>
              <a:buClr>
                <a:srgbClr val="C80000"/>
              </a:buClr>
              <a:buFont typeface="Wingdings" panose="05000000000000000000" pitchFamily="2" charset="2"/>
              <a:buChar char="§"/>
              <a:defRPr sz="1100" kern="1200" spc="0"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ptos" panose="020B0004020202020204" pitchFamily="34" charset="0"/>
              <a:buChar char="•"/>
              <a:defRPr sz="1350" kern="1200">
                <a:solidFill>
                  <a:schemeClr val="tx1"/>
                </a:solidFill>
                <a:latin typeface="+mn-lt"/>
                <a:ea typeface="+mn-ea"/>
                <a:cs typeface="+mn-cs"/>
              </a:defRPr>
            </a:lvl9pPr>
          </a:lstStyle>
          <a:p>
            <a:pPr marL="0" indent="0" algn="ctr">
              <a:buNone/>
            </a:pPr>
            <a:r>
              <a:rPr lang="en-GB" sz="1600" b="1" dirty="0"/>
              <a:t>Key questions</a:t>
            </a:r>
          </a:p>
        </p:txBody>
      </p:sp>
      <p:sp>
        <p:nvSpPr>
          <p:cNvPr id="5" name="Slide Number Placeholder 4">
            <a:extLst>
              <a:ext uri="{FF2B5EF4-FFF2-40B4-BE49-F238E27FC236}">
                <a16:creationId xmlns:a16="http://schemas.microsoft.com/office/drawing/2014/main" id="{45EA7C4C-FC58-45DE-D519-7B8B9FC7AD08}"/>
              </a:ext>
            </a:extLst>
          </p:cNvPr>
          <p:cNvSpPr>
            <a:spLocks noGrp="1"/>
          </p:cNvSpPr>
          <p:nvPr>
            <p:ph type="sldNum" sz="quarter" idx="10"/>
          </p:nvPr>
        </p:nvSpPr>
        <p:spPr/>
        <p:txBody>
          <a:bodyPr/>
          <a:lstStyle>
            <a:lvl1pPr>
              <a:defRPr>
                <a:solidFill>
                  <a:schemeClr val="bg1"/>
                </a:solidFill>
              </a:defRPr>
            </a:lvl1pPr>
          </a:lstStyle>
          <a:p>
            <a:fld id="{C6B4E3B3-8377-434B-9BF8-DA9E2A1057DF}" type="slidenum">
              <a:rPr lang="en-MY" smtClean="0"/>
              <a:t>‹#›</a:t>
            </a:fld>
            <a:endParaRPr lang="en-MY" dirty="0"/>
          </a:p>
        </p:txBody>
      </p:sp>
      <p:sp>
        <p:nvSpPr>
          <p:cNvPr id="10" name="TextBox 9">
            <a:extLst>
              <a:ext uri="{FF2B5EF4-FFF2-40B4-BE49-F238E27FC236}">
                <a16:creationId xmlns:a16="http://schemas.microsoft.com/office/drawing/2014/main" id="{70AF4783-741D-676C-D0EC-9341688FBF9B}"/>
              </a:ext>
            </a:extLst>
          </p:cNvPr>
          <p:cNvSpPr txBox="1"/>
          <p:nvPr/>
        </p:nvSpPr>
        <p:spPr>
          <a:xfrm>
            <a:off x="10511486" y="6400541"/>
            <a:ext cx="738553" cy="184666"/>
          </a:xfrm>
          <a:prstGeom prst="rect">
            <a:avLst/>
          </a:prstGeom>
          <a:noFill/>
        </p:spPr>
        <p:txBody>
          <a:bodyPr wrap="square" lIns="0" tIns="0" rIns="0" bIns="0" rtlCol="0">
            <a:spAutoFit/>
          </a:bodyPr>
          <a:lstStyle/>
          <a:p>
            <a:pPr algn="l"/>
            <a:r>
              <a:rPr lang="en-US" sz="1200" dirty="0">
                <a:solidFill>
                  <a:schemeClr val="bg1"/>
                </a:solidFill>
              </a:rPr>
              <a:t>© ACCA</a:t>
            </a:r>
            <a:endParaRPr lang="en-GB" sz="1200" dirty="0" err="1">
              <a:solidFill>
                <a:schemeClr val="bg1"/>
              </a:solidFill>
            </a:endParaRPr>
          </a:p>
        </p:txBody>
      </p:sp>
    </p:spTree>
    <p:extLst>
      <p:ext uri="{BB962C8B-B14F-4D97-AF65-F5344CB8AC3E}">
        <p14:creationId xmlns:p14="http://schemas.microsoft.com/office/powerpoint/2010/main" val="2226765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8" orient="horz" pos="3240">
          <p15:clr>
            <a:srgbClr val="FBAE40"/>
          </p15:clr>
        </p15:guide>
        <p15:guide id="38" orient="horz" pos="2845">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PLAIN – title and full screen imag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5F59A4-EBF7-5A44-5820-5E198C7ED74C}"/>
              </a:ext>
            </a:extLst>
          </p:cNvPr>
          <p:cNvSpPr txBox="1"/>
          <p:nvPr/>
        </p:nvSpPr>
        <p:spPr>
          <a:xfrm>
            <a:off x="-2859565" y="0"/>
            <a:ext cx="2640293" cy="4092339"/>
          </a:xfrm>
          <a:prstGeom prst="rect">
            <a:avLst/>
          </a:prstGeom>
          <a:noFill/>
        </p:spPr>
        <p:txBody>
          <a:bodyPr wrap="square" lIns="0" rIns="0" rtlCol="0">
            <a:spAutoFit/>
          </a:bodyPr>
          <a:lstStyle/>
          <a:p>
            <a:pPr algn="l">
              <a:spcAft>
                <a:spcPts val="800"/>
              </a:spcAft>
              <a:buClr>
                <a:schemeClr val="accent1"/>
              </a:buClr>
              <a:buSzPct val="110000"/>
            </a:pPr>
            <a:r>
              <a:rPr lang="en-GB" sz="1333" b="1" dirty="0"/>
              <a:t>Where to find this slide layout:</a:t>
            </a:r>
          </a:p>
          <a:p>
            <a:pPr marL="228594" marR="0" lvl="0" indent="-228594" algn="l" defTabSz="609585" rtl="0" eaLnBrk="1" fontAlgn="auto" latinLnBrk="0" hangingPunct="1">
              <a:lnSpc>
                <a:spcPct val="100000"/>
              </a:lnSpc>
              <a:spcBef>
                <a:spcPts val="0"/>
              </a:spcBef>
              <a:spcAft>
                <a:spcPts val="800"/>
              </a:spcAft>
              <a:buClr>
                <a:schemeClr val="accent1"/>
              </a:buClr>
              <a:buSzPct val="110000"/>
              <a:buFont typeface="Wingdings" panose="05000000000000000000" pitchFamily="2" charset="2"/>
              <a:buChar char="§"/>
              <a:tabLst/>
              <a:defRPr/>
            </a:pPr>
            <a:r>
              <a:rPr lang="en-GB" sz="1333" dirty="0"/>
              <a:t>In the ACCA report pack PowerPoint template, click the home or insert tab – then click the dropdown arrow under the 'New Slide' button and select the ' PLAIN – title and full screen image ' layout</a:t>
            </a:r>
          </a:p>
          <a:p>
            <a:pPr algn="l">
              <a:spcAft>
                <a:spcPts val="800"/>
              </a:spcAft>
              <a:buClr>
                <a:schemeClr val="accent1"/>
              </a:buClr>
              <a:buSzPct val="110000"/>
            </a:pPr>
            <a:r>
              <a:rPr lang="en-GB" sz="1333" b="1" dirty="0"/>
              <a:t>How to use this slide layout:</a:t>
            </a:r>
          </a:p>
          <a:p>
            <a:pPr marL="228594" indent="-228594" algn="l">
              <a:spcAft>
                <a:spcPts val="800"/>
              </a:spcAft>
              <a:buClr>
                <a:schemeClr val="accent1"/>
              </a:buClr>
              <a:buSzPct val="110000"/>
              <a:buFont typeface="Wingdings" panose="05000000000000000000" pitchFamily="2" charset="2"/>
              <a:buChar char="§"/>
            </a:pPr>
            <a:r>
              <a:rPr lang="en-GB" sz="1333" dirty="0"/>
              <a:t>This slide is mostly used for drawing custom diagrams with the shape tools</a:t>
            </a:r>
          </a:p>
          <a:p>
            <a:pPr marL="228594" indent="-228594" algn="l">
              <a:spcAft>
                <a:spcPts val="800"/>
              </a:spcAft>
              <a:buClr>
                <a:schemeClr val="accent1"/>
              </a:buClr>
              <a:buSzPct val="110000"/>
              <a:buFont typeface="Wingdings" panose="05000000000000000000" pitchFamily="2" charset="2"/>
              <a:buChar char="§"/>
            </a:pPr>
            <a:r>
              <a:rPr lang="en-GB" sz="1333" dirty="0"/>
              <a:t>Click the insert tab and shapes to insert lines, arrows, rectangles etc. for your diagram</a:t>
            </a:r>
          </a:p>
          <a:p>
            <a:pPr marL="228594" indent="-228594" algn="l">
              <a:spcAft>
                <a:spcPts val="800"/>
              </a:spcAft>
              <a:buClr>
                <a:schemeClr val="accent1"/>
              </a:buClr>
              <a:buSzPct val="110000"/>
              <a:buFont typeface="Wingdings" panose="05000000000000000000" pitchFamily="2" charset="2"/>
              <a:buChar char="§"/>
            </a:pPr>
            <a:r>
              <a:rPr lang="en-GB" sz="1333" dirty="0"/>
              <a:t>Watch the ACCA template tutorial videos for more tips</a:t>
            </a:r>
          </a:p>
        </p:txBody>
      </p:sp>
      <p:sp>
        <p:nvSpPr>
          <p:cNvPr id="4" name="Red footer area">
            <a:extLst>
              <a:ext uri="{FF2B5EF4-FFF2-40B4-BE49-F238E27FC236}">
                <a16:creationId xmlns:a16="http://schemas.microsoft.com/office/drawing/2014/main" id="{0BD12985-CA06-0590-4792-6204469634A0}"/>
              </a:ext>
            </a:extLst>
          </p:cNvPr>
          <p:cNvSpPr/>
          <p:nvPr/>
        </p:nvSpPr>
        <p:spPr>
          <a:xfrm>
            <a:off x="0" y="6021917"/>
            <a:ext cx="12192000" cy="851683"/>
          </a:xfrm>
          <a:prstGeom prst="rect">
            <a:avLst/>
          </a:prstGeom>
          <a:solidFill>
            <a:srgbClr val="C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6" name="footer gradient overlay">
            <a:extLst>
              <a:ext uri="{FF2B5EF4-FFF2-40B4-BE49-F238E27FC236}">
                <a16:creationId xmlns:a16="http://schemas.microsoft.com/office/drawing/2014/main" id="{320D6A7B-6F02-FD47-A5D3-6E2BE73DCAA2}"/>
              </a:ext>
            </a:extLst>
          </p:cNvPr>
          <p:cNvSpPr/>
          <p:nvPr/>
        </p:nvSpPr>
        <p:spPr>
          <a:xfrm>
            <a:off x="1024467" y="6021917"/>
            <a:ext cx="11167532" cy="851683"/>
          </a:xfrm>
          <a:prstGeom prst="rect">
            <a:avLst/>
          </a:prstGeom>
          <a:gradFill>
            <a:gsLst>
              <a:gs pos="0">
                <a:schemeClr val="accent1">
                  <a:lumMod val="0"/>
                  <a:lumOff val="100000"/>
                  <a:alpha val="0"/>
                </a:schemeClr>
              </a:gs>
              <a:gs pos="100000">
                <a:srgbClr val="E50068"/>
              </a:gs>
              <a:gs pos="100000">
                <a:srgbClr val="E50068"/>
              </a:gs>
              <a:gs pos="100000">
                <a:srgbClr val="E5006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pic>
        <p:nvPicPr>
          <p:cNvPr id="7" name="ACCA Logo Bottom Left" descr="A black text on a white background&#10;&#10;Description automatically generated">
            <a:extLst>
              <a:ext uri="{FF2B5EF4-FFF2-40B4-BE49-F238E27FC236}">
                <a16:creationId xmlns:a16="http://schemas.microsoft.com/office/drawing/2014/main" id="{F8FC40D2-837C-9DF4-6E52-C6B421E53AD6}"/>
              </a:ext>
            </a:extLst>
          </p:cNvPr>
          <p:cNvPicPr>
            <a:picLocks noChangeAspect="1"/>
          </p:cNvPicPr>
          <p:nvPr/>
        </p:nvPicPr>
        <p:blipFill>
          <a:blip r:embed="rId2"/>
          <a:stretch>
            <a:fillRect/>
          </a:stretch>
        </p:blipFill>
        <p:spPr>
          <a:xfrm>
            <a:off x="0" y="6021917"/>
            <a:ext cx="851683" cy="851683"/>
          </a:xfrm>
          <a:prstGeom prst="rect">
            <a:avLst/>
          </a:prstGeom>
        </p:spPr>
      </p:pic>
      <p:sp>
        <p:nvSpPr>
          <p:cNvPr id="8" name="TextBox 7">
            <a:extLst>
              <a:ext uri="{FF2B5EF4-FFF2-40B4-BE49-F238E27FC236}">
                <a16:creationId xmlns:a16="http://schemas.microsoft.com/office/drawing/2014/main" id="{86C41A54-987C-4B58-68E4-5CE695751ECE}"/>
              </a:ext>
            </a:extLst>
          </p:cNvPr>
          <p:cNvSpPr txBox="1"/>
          <p:nvPr/>
        </p:nvSpPr>
        <p:spPr>
          <a:xfrm>
            <a:off x="5322546" y="6304130"/>
            <a:ext cx="1546911" cy="256545"/>
          </a:xfrm>
          <a:prstGeom prst="rect">
            <a:avLst/>
          </a:prstGeom>
          <a:noFill/>
        </p:spPr>
        <p:txBody>
          <a:bodyPr wrap="square" rtlCol="0">
            <a:spAutoFit/>
          </a:bodyPr>
          <a:lstStyle/>
          <a:p>
            <a:pPr algn="ctr"/>
            <a:r>
              <a:rPr lang="en-US" sz="1067" b="1">
                <a:solidFill>
                  <a:schemeClr val="bg1"/>
                </a:solidFill>
              </a:rPr>
              <a:t>THINK AHEAD</a:t>
            </a:r>
          </a:p>
        </p:txBody>
      </p:sp>
      <p:sp>
        <p:nvSpPr>
          <p:cNvPr id="10" name="Title 1">
            <a:extLst>
              <a:ext uri="{FF2B5EF4-FFF2-40B4-BE49-F238E27FC236}">
                <a16:creationId xmlns:a16="http://schemas.microsoft.com/office/drawing/2014/main" id="{A0891B7F-7811-3EEA-0D18-5285E30BC613}"/>
              </a:ext>
            </a:extLst>
          </p:cNvPr>
          <p:cNvSpPr>
            <a:spLocks noGrp="1"/>
          </p:cNvSpPr>
          <p:nvPr>
            <p:ph type="title" hasCustomPrompt="1"/>
          </p:nvPr>
        </p:nvSpPr>
        <p:spPr>
          <a:xfrm>
            <a:off x="696001" y="404283"/>
            <a:ext cx="10825017" cy="1255289"/>
          </a:xfrm>
        </p:spPr>
        <p:txBody>
          <a:bodyPr>
            <a:normAutofit/>
          </a:bodyPr>
          <a:lstStyle>
            <a:lvl1pPr>
              <a:defRPr sz="3733"/>
            </a:lvl1pPr>
          </a:lstStyle>
          <a:p>
            <a:r>
              <a:rPr lang="en-US" dirty="0"/>
              <a:t>Add your title here</a:t>
            </a:r>
          </a:p>
        </p:txBody>
      </p:sp>
      <p:sp>
        <p:nvSpPr>
          <p:cNvPr id="3" name="Text Placeholder 2">
            <a:extLst>
              <a:ext uri="{FF2B5EF4-FFF2-40B4-BE49-F238E27FC236}">
                <a16:creationId xmlns:a16="http://schemas.microsoft.com/office/drawing/2014/main" id="{8234BAC7-0A36-AD42-C00F-4C52C885CBB3}"/>
              </a:ext>
            </a:extLst>
          </p:cNvPr>
          <p:cNvSpPr>
            <a:spLocks noGrp="1"/>
          </p:cNvSpPr>
          <p:nvPr>
            <p:ph idx="1"/>
          </p:nvPr>
        </p:nvSpPr>
        <p:spPr>
          <a:xfrm>
            <a:off x="696001" y="1825625"/>
            <a:ext cx="10825017" cy="419985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a:extLst>
              <a:ext uri="{FF2B5EF4-FFF2-40B4-BE49-F238E27FC236}">
                <a16:creationId xmlns:a16="http://schemas.microsoft.com/office/drawing/2014/main" id="{483A26EB-8B7B-600D-C126-363AA6079C86}"/>
              </a:ext>
            </a:extLst>
          </p:cNvPr>
          <p:cNvSpPr>
            <a:spLocks noGrp="1"/>
          </p:cNvSpPr>
          <p:nvPr>
            <p:ph type="sldNum" sz="quarter" idx="4"/>
          </p:nvPr>
        </p:nvSpPr>
        <p:spPr>
          <a:xfrm>
            <a:off x="9257581" y="6310312"/>
            <a:ext cx="2743200" cy="365125"/>
          </a:xfrm>
          <a:prstGeom prst="rect">
            <a:avLst/>
          </a:prstGeom>
        </p:spPr>
        <p:txBody>
          <a:bodyPr vert="horz" lIns="91440" tIns="45720" rIns="91440" bIns="45720" rtlCol="0" anchor="ctr"/>
          <a:lstStyle>
            <a:lvl1pPr algn="r">
              <a:defRPr sz="1200">
                <a:solidFill>
                  <a:schemeClr val="bg1"/>
                </a:solidFill>
              </a:defRPr>
            </a:lvl1pPr>
          </a:lstStyle>
          <a:p>
            <a:fld id="{C6B4E3B3-8377-434B-9BF8-DA9E2A1057DF}" type="slidenum">
              <a:rPr lang="en-MY" smtClean="0"/>
              <a:t>‹#›</a:t>
            </a:fld>
            <a:endParaRPr lang="en-MY" dirty="0"/>
          </a:p>
        </p:txBody>
      </p:sp>
      <p:sp>
        <p:nvSpPr>
          <p:cNvPr id="12" name="TextBox 11">
            <a:extLst>
              <a:ext uri="{FF2B5EF4-FFF2-40B4-BE49-F238E27FC236}">
                <a16:creationId xmlns:a16="http://schemas.microsoft.com/office/drawing/2014/main" id="{77F158FA-6A37-685D-FD8C-17302A80EC13}"/>
              </a:ext>
            </a:extLst>
          </p:cNvPr>
          <p:cNvSpPr txBox="1"/>
          <p:nvPr/>
        </p:nvSpPr>
        <p:spPr>
          <a:xfrm>
            <a:off x="10511486" y="6400541"/>
            <a:ext cx="738553" cy="184666"/>
          </a:xfrm>
          <a:prstGeom prst="rect">
            <a:avLst/>
          </a:prstGeom>
          <a:noFill/>
        </p:spPr>
        <p:txBody>
          <a:bodyPr wrap="square" lIns="0" tIns="0" rIns="0" bIns="0" rtlCol="0">
            <a:spAutoFit/>
          </a:bodyPr>
          <a:lstStyle/>
          <a:p>
            <a:pPr algn="l"/>
            <a:r>
              <a:rPr lang="en-US" sz="1200" dirty="0">
                <a:solidFill>
                  <a:schemeClr val="bg1"/>
                </a:solidFill>
              </a:rPr>
              <a:t>© ACCA</a:t>
            </a:r>
            <a:endParaRPr lang="en-GB" sz="1200" dirty="0" err="1">
              <a:solidFill>
                <a:schemeClr val="bg1"/>
              </a:solidFill>
            </a:endParaRPr>
          </a:p>
        </p:txBody>
      </p:sp>
    </p:spTree>
    <p:extLst>
      <p:ext uri="{BB962C8B-B14F-4D97-AF65-F5344CB8AC3E}">
        <p14:creationId xmlns:p14="http://schemas.microsoft.com/office/powerpoint/2010/main" val="137442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8" orient="horz" pos="3240">
          <p15:clr>
            <a:srgbClr val="FBAE40"/>
          </p15:clr>
        </p15:guide>
        <p15:guide id="38" orient="horz" pos="2845">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HAPTER OVERVIEW_title and full screen ">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5F59A4-EBF7-5A44-5820-5E198C7ED74C}"/>
              </a:ext>
            </a:extLst>
          </p:cNvPr>
          <p:cNvSpPr txBox="1"/>
          <p:nvPr/>
        </p:nvSpPr>
        <p:spPr>
          <a:xfrm>
            <a:off x="-2859565" y="0"/>
            <a:ext cx="2640293" cy="3887218"/>
          </a:xfrm>
          <a:prstGeom prst="rect">
            <a:avLst/>
          </a:prstGeom>
          <a:noFill/>
        </p:spPr>
        <p:txBody>
          <a:bodyPr wrap="square" lIns="0" rIns="0" rtlCol="0">
            <a:spAutoFit/>
          </a:bodyPr>
          <a:lstStyle/>
          <a:p>
            <a:pPr algn="l">
              <a:spcAft>
                <a:spcPts val="800"/>
              </a:spcAft>
              <a:buClr>
                <a:schemeClr val="accent1"/>
              </a:buClr>
              <a:buSzPct val="110000"/>
            </a:pPr>
            <a:r>
              <a:rPr lang="en-GB" sz="1333" b="1" dirty="0"/>
              <a:t>Where to find this slide layout:</a:t>
            </a:r>
          </a:p>
          <a:p>
            <a:pPr marL="228594" marR="0" lvl="0" indent="-228594" algn="l" defTabSz="609585" rtl="0" eaLnBrk="1" fontAlgn="auto" latinLnBrk="0" hangingPunct="1">
              <a:lnSpc>
                <a:spcPct val="100000"/>
              </a:lnSpc>
              <a:spcBef>
                <a:spcPts val="0"/>
              </a:spcBef>
              <a:spcAft>
                <a:spcPts val="800"/>
              </a:spcAft>
              <a:buClr>
                <a:schemeClr val="accent1"/>
              </a:buClr>
              <a:buSzPct val="110000"/>
              <a:buFont typeface="Wingdings" panose="05000000000000000000" pitchFamily="2" charset="2"/>
              <a:buChar char="§"/>
              <a:tabLst/>
              <a:defRPr/>
            </a:pPr>
            <a:r>
              <a:rPr lang="en-GB" sz="1333" dirty="0"/>
              <a:t>In the ACCA report pack PowerPoint template, click the home or insert tab – then click the dropdown arrow under the 'New Slide' button and select the ' CHAPTER OVERVIEW ' layout</a:t>
            </a:r>
          </a:p>
          <a:p>
            <a:pPr algn="l">
              <a:spcAft>
                <a:spcPts val="800"/>
              </a:spcAft>
              <a:buClr>
                <a:schemeClr val="accent1"/>
              </a:buClr>
              <a:buSzPct val="110000"/>
            </a:pPr>
            <a:r>
              <a:rPr lang="en-GB" sz="1333" b="1" dirty="0"/>
              <a:t>How to use this slide layout:</a:t>
            </a:r>
          </a:p>
          <a:p>
            <a:pPr marL="228594" indent="-228594" algn="l">
              <a:spcAft>
                <a:spcPts val="800"/>
              </a:spcAft>
              <a:buClr>
                <a:schemeClr val="accent1"/>
              </a:buClr>
              <a:buSzPct val="110000"/>
              <a:buFont typeface="Wingdings" panose="05000000000000000000" pitchFamily="2" charset="2"/>
              <a:buChar char="§"/>
            </a:pPr>
            <a:r>
              <a:rPr lang="en-GB" sz="1333" dirty="0"/>
              <a:t>This slide is mostly used for drawing custom diagrams with the shape tools</a:t>
            </a:r>
          </a:p>
          <a:p>
            <a:pPr marL="228594" indent="-228594" algn="l">
              <a:spcAft>
                <a:spcPts val="800"/>
              </a:spcAft>
              <a:buClr>
                <a:schemeClr val="accent1"/>
              </a:buClr>
              <a:buSzPct val="110000"/>
              <a:buFont typeface="Wingdings" panose="05000000000000000000" pitchFamily="2" charset="2"/>
              <a:buChar char="§"/>
            </a:pPr>
            <a:r>
              <a:rPr lang="en-GB" sz="1333" dirty="0"/>
              <a:t>Click the insert tab and shapes to insert lines, arrows, rectangles etc. for your diagram</a:t>
            </a:r>
          </a:p>
          <a:p>
            <a:pPr marL="228594" indent="-228594" algn="l">
              <a:spcAft>
                <a:spcPts val="800"/>
              </a:spcAft>
              <a:buClr>
                <a:schemeClr val="accent1"/>
              </a:buClr>
              <a:buSzPct val="110000"/>
              <a:buFont typeface="Wingdings" panose="05000000000000000000" pitchFamily="2" charset="2"/>
              <a:buChar char="§"/>
            </a:pPr>
            <a:r>
              <a:rPr lang="en-GB" sz="1333" dirty="0"/>
              <a:t>Watch the ACCA template tutorial videos for more tips</a:t>
            </a:r>
          </a:p>
        </p:txBody>
      </p:sp>
      <p:sp>
        <p:nvSpPr>
          <p:cNvPr id="4" name="Red footer area">
            <a:extLst>
              <a:ext uri="{FF2B5EF4-FFF2-40B4-BE49-F238E27FC236}">
                <a16:creationId xmlns:a16="http://schemas.microsoft.com/office/drawing/2014/main" id="{0BD12985-CA06-0590-4792-6204469634A0}"/>
              </a:ext>
            </a:extLst>
          </p:cNvPr>
          <p:cNvSpPr/>
          <p:nvPr/>
        </p:nvSpPr>
        <p:spPr>
          <a:xfrm>
            <a:off x="0" y="6021917"/>
            <a:ext cx="12192000" cy="851683"/>
          </a:xfrm>
          <a:prstGeom prst="rect">
            <a:avLst/>
          </a:prstGeom>
          <a:solidFill>
            <a:srgbClr val="C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6" name="footer gradient overlay">
            <a:extLst>
              <a:ext uri="{FF2B5EF4-FFF2-40B4-BE49-F238E27FC236}">
                <a16:creationId xmlns:a16="http://schemas.microsoft.com/office/drawing/2014/main" id="{320D6A7B-6F02-FD47-A5D3-6E2BE73DCAA2}"/>
              </a:ext>
            </a:extLst>
          </p:cNvPr>
          <p:cNvSpPr/>
          <p:nvPr/>
        </p:nvSpPr>
        <p:spPr>
          <a:xfrm>
            <a:off x="1024467" y="6021917"/>
            <a:ext cx="11167532" cy="851683"/>
          </a:xfrm>
          <a:prstGeom prst="rect">
            <a:avLst/>
          </a:prstGeom>
          <a:gradFill>
            <a:gsLst>
              <a:gs pos="0">
                <a:schemeClr val="accent1">
                  <a:lumMod val="0"/>
                  <a:lumOff val="100000"/>
                  <a:alpha val="0"/>
                </a:schemeClr>
              </a:gs>
              <a:gs pos="100000">
                <a:srgbClr val="E50068"/>
              </a:gs>
              <a:gs pos="100000">
                <a:srgbClr val="E50068"/>
              </a:gs>
              <a:gs pos="100000">
                <a:srgbClr val="E5006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pic>
        <p:nvPicPr>
          <p:cNvPr id="7" name="ACCA Logo Bottom Left" descr="A black text on a white background&#10;&#10;Description automatically generated">
            <a:extLst>
              <a:ext uri="{FF2B5EF4-FFF2-40B4-BE49-F238E27FC236}">
                <a16:creationId xmlns:a16="http://schemas.microsoft.com/office/drawing/2014/main" id="{F8FC40D2-837C-9DF4-6E52-C6B421E53AD6}"/>
              </a:ext>
            </a:extLst>
          </p:cNvPr>
          <p:cNvPicPr>
            <a:picLocks noChangeAspect="1"/>
          </p:cNvPicPr>
          <p:nvPr/>
        </p:nvPicPr>
        <p:blipFill>
          <a:blip r:embed="rId2"/>
          <a:stretch>
            <a:fillRect/>
          </a:stretch>
        </p:blipFill>
        <p:spPr>
          <a:xfrm>
            <a:off x="0" y="6021917"/>
            <a:ext cx="851683" cy="851683"/>
          </a:xfrm>
          <a:prstGeom prst="rect">
            <a:avLst/>
          </a:prstGeom>
        </p:spPr>
      </p:pic>
      <p:sp>
        <p:nvSpPr>
          <p:cNvPr id="8" name="TextBox 7">
            <a:extLst>
              <a:ext uri="{FF2B5EF4-FFF2-40B4-BE49-F238E27FC236}">
                <a16:creationId xmlns:a16="http://schemas.microsoft.com/office/drawing/2014/main" id="{86C41A54-987C-4B58-68E4-5CE695751ECE}"/>
              </a:ext>
            </a:extLst>
          </p:cNvPr>
          <p:cNvSpPr txBox="1"/>
          <p:nvPr/>
        </p:nvSpPr>
        <p:spPr>
          <a:xfrm>
            <a:off x="5322546" y="6304130"/>
            <a:ext cx="1546911" cy="256545"/>
          </a:xfrm>
          <a:prstGeom prst="rect">
            <a:avLst/>
          </a:prstGeom>
          <a:noFill/>
        </p:spPr>
        <p:txBody>
          <a:bodyPr wrap="square" rtlCol="0">
            <a:spAutoFit/>
          </a:bodyPr>
          <a:lstStyle/>
          <a:p>
            <a:pPr algn="ctr"/>
            <a:r>
              <a:rPr lang="en-US" sz="1067" b="1">
                <a:solidFill>
                  <a:schemeClr val="bg1"/>
                </a:solidFill>
              </a:rPr>
              <a:t>THINK AHEAD</a:t>
            </a:r>
          </a:p>
        </p:txBody>
      </p:sp>
      <p:sp>
        <p:nvSpPr>
          <p:cNvPr id="10" name="Title 1">
            <a:extLst>
              <a:ext uri="{FF2B5EF4-FFF2-40B4-BE49-F238E27FC236}">
                <a16:creationId xmlns:a16="http://schemas.microsoft.com/office/drawing/2014/main" id="{A0891B7F-7811-3EEA-0D18-5285E30BC613}"/>
              </a:ext>
            </a:extLst>
          </p:cNvPr>
          <p:cNvSpPr>
            <a:spLocks noGrp="1"/>
          </p:cNvSpPr>
          <p:nvPr>
            <p:ph type="title" hasCustomPrompt="1"/>
          </p:nvPr>
        </p:nvSpPr>
        <p:spPr>
          <a:xfrm>
            <a:off x="696001" y="404283"/>
            <a:ext cx="10825017" cy="1255289"/>
          </a:xfrm>
        </p:spPr>
        <p:txBody>
          <a:bodyPr>
            <a:normAutofit/>
          </a:bodyPr>
          <a:lstStyle>
            <a:lvl1pPr>
              <a:defRPr sz="3733"/>
            </a:lvl1pPr>
          </a:lstStyle>
          <a:p>
            <a:r>
              <a:rPr lang="en-US" dirty="0"/>
              <a:t>Add your title here</a:t>
            </a:r>
          </a:p>
        </p:txBody>
      </p:sp>
      <p:pic>
        <p:nvPicPr>
          <p:cNvPr id="3" name="Picture 2">
            <a:extLst>
              <a:ext uri="{FF2B5EF4-FFF2-40B4-BE49-F238E27FC236}">
                <a16:creationId xmlns:a16="http://schemas.microsoft.com/office/drawing/2014/main" id="{0A427FE5-BF0D-4E7B-EBDD-67A4DD35444F}"/>
              </a:ext>
            </a:extLst>
          </p:cNvPr>
          <p:cNvPicPr>
            <a:picLocks noGrp="1" noRot="1" noChangeAspect="1" noMove="1" noResize="1" noEditPoints="1" noAdjustHandles="1" noChangeArrowheads="1" noChangeShapeType="1" noCrop="1"/>
          </p:cNvPicPr>
          <p:nvPr/>
        </p:nvPicPr>
        <p:blipFill>
          <a:blip r:embed="rId3"/>
          <a:stretch>
            <a:fillRect/>
          </a:stretch>
        </p:blipFill>
        <p:spPr>
          <a:xfrm>
            <a:off x="11429999" y="0"/>
            <a:ext cx="762000" cy="965200"/>
          </a:xfrm>
          <a:prstGeom prst="rect">
            <a:avLst/>
          </a:prstGeom>
        </p:spPr>
      </p:pic>
      <p:sp>
        <p:nvSpPr>
          <p:cNvPr id="5" name="Text Placeholder 2">
            <a:extLst>
              <a:ext uri="{FF2B5EF4-FFF2-40B4-BE49-F238E27FC236}">
                <a16:creationId xmlns:a16="http://schemas.microsoft.com/office/drawing/2014/main" id="{8BAD24AA-290E-E502-F55C-6FB406A3048B}"/>
              </a:ext>
            </a:extLst>
          </p:cNvPr>
          <p:cNvSpPr>
            <a:spLocks noGrp="1"/>
          </p:cNvSpPr>
          <p:nvPr>
            <p:ph idx="1"/>
          </p:nvPr>
        </p:nvSpPr>
        <p:spPr>
          <a:xfrm>
            <a:off x="696001" y="1825625"/>
            <a:ext cx="10825017" cy="419985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4">
            <a:extLst>
              <a:ext uri="{FF2B5EF4-FFF2-40B4-BE49-F238E27FC236}">
                <a16:creationId xmlns:a16="http://schemas.microsoft.com/office/drawing/2014/main" id="{FC17A5F8-C9EE-F97E-0B0B-936B1FE843B0}"/>
              </a:ext>
            </a:extLst>
          </p:cNvPr>
          <p:cNvSpPr>
            <a:spLocks noGrp="1"/>
          </p:cNvSpPr>
          <p:nvPr>
            <p:ph type="sldNum" sz="quarter" idx="4"/>
          </p:nvPr>
        </p:nvSpPr>
        <p:spPr>
          <a:xfrm>
            <a:off x="9257581" y="6310312"/>
            <a:ext cx="2743200" cy="365125"/>
          </a:xfrm>
          <a:prstGeom prst="rect">
            <a:avLst/>
          </a:prstGeom>
        </p:spPr>
        <p:txBody>
          <a:bodyPr vert="horz" lIns="91440" tIns="45720" rIns="91440" bIns="45720" rtlCol="0" anchor="ctr"/>
          <a:lstStyle>
            <a:lvl1pPr algn="r">
              <a:defRPr sz="1200">
                <a:solidFill>
                  <a:schemeClr val="bg1"/>
                </a:solidFill>
              </a:defRPr>
            </a:lvl1pPr>
          </a:lstStyle>
          <a:p>
            <a:fld id="{C6B4E3B3-8377-434B-9BF8-DA9E2A1057DF}" type="slidenum">
              <a:rPr lang="en-MY" smtClean="0"/>
              <a:t>‹#›</a:t>
            </a:fld>
            <a:endParaRPr lang="en-MY" dirty="0"/>
          </a:p>
        </p:txBody>
      </p:sp>
      <p:sp>
        <p:nvSpPr>
          <p:cNvPr id="12" name="TextBox 11">
            <a:extLst>
              <a:ext uri="{FF2B5EF4-FFF2-40B4-BE49-F238E27FC236}">
                <a16:creationId xmlns:a16="http://schemas.microsoft.com/office/drawing/2014/main" id="{C920E7E9-AE59-5EB7-293A-88DA83FDB3B2}"/>
              </a:ext>
            </a:extLst>
          </p:cNvPr>
          <p:cNvSpPr txBox="1"/>
          <p:nvPr/>
        </p:nvSpPr>
        <p:spPr>
          <a:xfrm>
            <a:off x="10511486" y="6400541"/>
            <a:ext cx="738553" cy="184666"/>
          </a:xfrm>
          <a:prstGeom prst="rect">
            <a:avLst/>
          </a:prstGeom>
          <a:noFill/>
        </p:spPr>
        <p:txBody>
          <a:bodyPr wrap="square" lIns="0" tIns="0" rIns="0" bIns="0" rtlCol="0">
            <a:spAutoFit/>
          </a:bodyPr>
          <a:lstStyle/>
          <a:p>
            <a:pPr algn="l"/>
            <a:r>
              <a:rPr lang="en-US" sz="1200" dirty="0">
                <a:solidFill>
                  <a:schemeClr val="bg1"/>
                </a:solidFill>
              </a:rPr>
              <a:t>© ACCA</a:t>
            </a:r>
            <a:endParaRPr lang="en-GB" sz="1200" dirty="0" err="1">
              <a:solidFill>
                <a:schemeClr val="bg1"/>
              </a:solidFill>
            </a:endParaRPr>
          </a:p>
        </p:txBody>
      </p:sp>
    </p:spTree>
    <p:extLst>
      <p:ext uri="{BB962C8B-B14F-4D97-AF65-F5344CB8AC3E}">
        <p14:creationId xmlns:p14="http://schemas.microsoft.com/office/powerpoint/2010/main" val="3907531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8" orient="horz" pos="3240">
          <p15:clr>
            <a:srgbClr val="FBAE40"/>
          </p15:clr>
        </p15:guide>
        <p15:guide id="38" orient="horz" pos="2845">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ACTIVITY_title and full screen ">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5F59A4-EBF7-5A44-5820-5E198C7ED74C}"/>
              </a:ext>
            </a:extLst>
          </p:cNvPr>
          <p:cNvSpPr txBox="1"/>
          <p:nvPr/>
        </p:nvSpPr>
        <p:spPr>
          <a:xfrm>
            <a:off x="-2859565" y="0"/>
            <a:ext cx="2640293" cy="4092339"/>
          </a:xfrm>
          <a:prstGeom prst="rect">
            <a:avLst/>
          </a:prstGeom>
          <a:noFill/>
        </p:spPr>
        <p:txBody>
          <a:bodyPr wrap="square" lIns="0" rIns="0" rtlCol="0">
            <a:spAutoFit/>
          </a:bodyPr>
          <a:lstStyle/>
          <a:p>
            <a:pPr algn="l">
              <a:spcAft>
                <a:spcPts val="800"/>
              </a:spcAft>
              <a:buClr>
                <a:schemeClr val="accent1"/>
              </a:buClr>
              <a:buSzPct val="110000"/>
            </a:pPr>
            <a:r>
              <a:rPr lang="en-GB" sz="1333" b="1" dirty="0"/>
              <a:t>Where to find this slide layout:</a:t>
            </a:r>
          </a:p>
          <a:p>
            <a:pPr marL="228594" marR="0" lvl="0" indent="-228594" algn="l" defTabSz="609585" rtl="0" eaLnBrk="1" fontAlgn="auto" latinLnBrk="0" hangingPunct="1">
              <a:lnSpc>
                <a:spcPct val="100000"/>
              </a:lnSpc>
              <a:spcBef>
                <a:spcPts val="0"/>
              </a:spcBef>
              <a:spcAft>
                <a:spcPts val="800"/>
              </a:spcAft>
              <a:buClr>
                <a:schemeClr val="accent1"/>
              </a:buClr>
              <a:buSzPct val="110000"/>
              <a:buFont typeface="Wingdings" panose="05000000000000000000" pitchFamily="2" charset="2"/>
              <a:buChar char="§"/>
              <a:tabLst/>
              <a:defRPr/>
            </a:pPr>
            <a:r>
              <a:rPr lang="en-GB" sz="1333" dirty="0"/>
              <a:t>In the ACCA report pack PowerPoint template, click the home or insert tab – then click the dropdown arrow under the 'New Slide' button and select the '</a:t>
            </a:r>
            <a:r>
              <a:rPr lang="en-GB" sz="1333" dirty="0" err="1"/>
              <a:t>ACTIVITY_title</a:t>
            </a:r>
            <a:r>
              <a:rPr lang="en-GB" sz="1333" dirty="0"/>
              <a:t> and full screen ' layout</a:t>
            </a:r>
          </a:p>
          <a:p>
            <a:pPr algn="l">
              <a:spcAft>
                <a:spcPts val="800"/>
              </a:spcAft>
              <a:buClr>
                <a:schemeClr val="accent1"/>
              </a:buClr>
              <a:buSzPct val="110000"/>
            </a:pPr>
            <a:r>
              <a:rPr lang="en-GB" sz="1333" b="1" dirty="0"/>
              <a:t>How to use this slide layout:</a:t>
            </a:r>
          </a:p>
          <a:p>
            <a:pPr marL="228594" indent="-228594" algn="l">
              <a:spcAft>
                <a:spcPts val="800"/>
              </a:spcAft>
              <a:buClr>
                <a:schemeClr val="accent1"/>
              </a:buClr>
              <a:buSzPct val="110000"/>
              <a:buFont typeface="Wingdings" panose="05000000000000000000" pitchFamily="2" charset="2"/>
              <a:buChar char="§"/>
            </a:pPr>
            <a:r>
              <a:rPr lang="en-GB" sz="1333" dirty="0"/>
              <a:t>This slide is mostly used for drawing custom diagrams with the shape tools</a:t>
            </a:r>
          </a:p>
          <a:p>
            <a:pPr marL="228594" indent="-228594" algn="l">
              <a:spcAft>
                <a:spcPts val="800"/>
              </a:spcAft>
              <a:buClr>
                <a:schemeClr val="accent1"/>
              </a:buClr>
              <a:buSzPct val="110000"/>
              <a:buFont typeface="Wingdings" panose="05000000000000000000" pitchFamily="2" charset="2"/>
              <a:buChar char="§"/>
            </a:pPr>
            <a:r>
              <a:rPr lang="en-GB" sz="1333" dirty="0"/>
              <a:t>Click the insert tab and shapes to insert lines, arrows, rectangles etc. for your diagram</a:t>
            </a:r>
          </a:p>
          <a:p>
            <a:pPr marL="228594" indent="-228594" algn="l">
              <a:spcAft>
                <a:spcPts val="800"/>
              </a:spcAft>
              <a:buClr>
                <a:schemeClr val="accent1"/>
              </a:buClr>
              <a:buSzPct val="110000"/>
              <a:buFont typeface="Wingdings" panose="05000000000000000000" pitchFamily="2" charset="2"/>
              <a:buChar char="§"/>
            </a:pPr>
            <a:r>
              <a:rPr lang="en-GB" sz="1333" dirty="0"/>
              <a:t>Watch the ACCA template tutorial videos for more tips</a:t>
            </a:r>
          </a:p>
        </p:txBody>
      </p:sp>
      <p:sp>
        <p:nvSpPr>
          <p:cNvPr id="4" name="Red footer area">
            <a:extLst>
              <a:ext uri="{FF2B5EF4-FFF2-40B4-BE49-F238E27FC236}">
                <a16:creationId xmlns:a16="http://schemas.microsoft.com/office/drawing/2014/main" id="{0BD12985-CA06-0590-4792-6204469634A0}"/>
              </a:ext>
            </a:extLst>
          </p:cNvPr>
          <p:cNvSpPr/>
          <p:nvPr/>
        </p:nvSpPr>
        <p:spPr>
          <a:xfrm>
            <a:off x="0" y="6021917"/>
            <a:ext cx="12192000" cy="851683"/>
          </a:xfrm>
          <a:prstGeom prst="rect">
            <a:avLst/>
          </a:prstGeom>
          <a:solidFill>
            <a:srgbClr val="C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6" name="footer gradient overlay">
            <a:extLst>
              <a:ext uri="{FF2B5EF4-FFF2-40B4-BE49-F238E27FC236}">
                <a16:creationId xmlns:a16="http://schemas.microsoft.com/office/drawing/2014/main" id="{320D6A7B-6F02-FD47-A5D3-6E2BE73DCAA2}"/>
              </a:ext>
            </a:extLst>
          </p:cNvPr>
          <p:cNvSpPr/>
          <p:nvPr/>
        </p:nvSpPr>
        <p:spPr>
          <a:xfrm>
            <a:off x="1024467" y="6021917"/>
            <a:ext cx="11167532" cy="851683"/>
          </a:xfrm>
          <a:prstGeom prst="rect">
            <a:avLst/>
          </a:prstGeom>
          <a:gradFill>
            <a:gsLst>
              <a:gs pos="0">
                <a:schemeClr val="accent1">
                  <a:lumMod val="0"/>
                  <a:lumOff val="100000"/>
                  <a:alpha val="0"/>
                </a:schemeClr>
              </a:gs>
              <a:gs pos="100000">
                <a:srgbClr val="E50068"/>
              </a:gs>
              <a:gs pos="100000">
                <a:srgbClr val="E50068"/>
              </a:gs>
              <a:gs pos="100000">
                <a:srgbClr val="E5006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pic>
        <p:nvPicPr>
          <p:cNvPr id="7" name="ACCA Logo Bottom Left" descr="A black text on a white background&#10;&#10;Description automatically generated">
            <a:extLst>
              <a:ext uri="{FF2B5EF4-FFF2-40B4-BE49-F238E27FC236}">
                <a16:creationId xmlns:a16="http://schemas.microsoft.com/office/drawing/2014/main" id="{F8FC40D2-837C-9DF4-6E52-C6B421E53AD6}"/>
              </a:ext>
            </a:extLst>
          </p:cNvPr>
          <p:cNvPicPr>
            <a:picLocks noChangeAspect="1"/>
          </p:cNvPicPr>
          <p:nvPr/>
        </p:nvPicPr>
        <p:blipFill>
          <a:blip r:embed="rId2"/>
          <a:stretch>
            <a:fillRect/>
          </a:stretch>
        </p:blipFill>
        <p:spPr>
          <a:xfrm>
            <a:off x="0" y="6021917"/>
            <a:ext cx="851683" cy="851683"/>
          </a:xfrm>
          <a:prstGeom prst="rect">
            <a:avLst/>
          </a:prstGeom>
        </p:spPr>
      </p:pic>
      <p:sp>
        <p:nvSpPr>
          <p:cNvPr id="8" name="TextBox 7">
            <a:extLst>
              <a:ext uri="{FF2B5EF4-FFF2-40B4-BE49-F238E27FC236}">
                <a16:creationId xmlns:a16="http://schemas.microsoft.com/office/drawing/2014/main" id="{86C41A54-987C-4B58-68E4-5CE695751ECE}"/>
              </a:ext>
            </a:extLst>
          </p:cNvPr>
          <p:cNvSpPr txBox="1"/>
          <p:nvPr/>
        </p:nvSpPr>
        <p:spPr>
          <a:xfrm>
            <a:off x="5322546" y="6304130"/>
            <a:ext cx="1546911" cy="256545"/>
          </a:xfrm>
          <a:prstGeom prst="rect">
            <a:avLst/>
          </a:prstGeom>
          <a:noFill/>
        </p:spPr>
        <p:txBody>
          <a:bodyPr wrap="square" rtlCol="0">
            <a:spAutoFit/>
          </a:bodyPr>
          <a:lstStyle/>
          <a:p>
            <a:pPr algn="ctr"/>
            <a:r>
              <a:rPr lang="en-US" sz="1067" b="1">
                <a:solidFill>
                  <a:schemeClr val="bg1"/>
                </a:solidFill>
              </a:rPr>
              <a:t>THINK AHEAD</a:t>
            </a:r>
          </a:p>
        </p:txBody>
      </p:sp>
      <p:sp>
        <p:nvSpPr>
          <p:cNvPr id="10" name="Title 1">
            <a:extLst>
              <a:ext uri="{FF2B5EF4-FFF2-40B4-BE49-F238E27FC236}">
                <a16:creationId xmlns:a16="http://schemas.microsoft.com/office/drawing/2014/main" id="{A0891B7F-7811-3EEA-0D18-5285E30BC613}"/>
              </a:ext>
            </a:extLst>
          </p:cNvPr>
          <p:cNvSpPr>
            <a:spLocks noGrp="1"/>
          </p:cNvSpPr>
          <p:nvPr>
            <p:ph type="title" hasCustomPrompt="1"/>
          </p:nvPr>
        </p:nvSpPr>
        <p:spPr>
          <a:xfrm>
            <a:off x="696001" y="404283"/>
            <a:ext cx="10825017" cy="1255289"/>
          </a:xfrm>
        </p:spPr>
        <p:txBody>
          <a:bodyPr>
            <a:normAutofit/>
          </a:bodyPr>
          <a:lstStyle>
            <a:lvl1pPr>
              <a:defRPr sz="3733"/>
            </a:lvl1pPr>
          </a:lstStyle>
          <a:p>
            <a:r>
              <a:rPr lang="en-US" dirty="0"/>
              <a:t>Add your title here</a:t>
            </a:r>
          </a:p>
        </p:txBody>
      </p:sp>
      <p:pic>
        <p:nvPicPr>
          <p:cNvPr id="5" name="Picture 4">
            <a:extLst>
              <a:ext uri="{FF2B5EF4-FFF2-40B4-BE49-F238E27FC236}">
                <a16:creationId xmlns:a16="http://schemas.microsoft.com/office/drawing/2014/main" id="{E45CBE5F-448C-CF96-4505-1ED791EFAE6D}"/>
              </a:ext>
            </a:extLst>
          </p:cNvPr>
          <p:cNvPicPr>
            <a:picLocks noGrp="1" noRot="1" noChangeAspect="1" noMove="1" noResize="1" noEditPoints="1" noAdjustHandles="1" noChangeArrowheads="1" noChangeShapeType="1" noCrop="1"/>
          </p:cNvPicPr>
          <p:nvPr/>
        </p:nvPicPr>
        <p:blipFill>
          <a:blip r:embed="rId3"/>
          <a:stretch>
            <a:fillRect/>
          </a:stretch>
        </p:blipFill>
        <p:spPr>
          <a:xfrm>
            <a:off x="11429999" y="0"/>
            <a:ext cx="762000" cy="965200"/>
          </a:xfrm>
          <a:prstGeom prst="rect">
            <a:avLst/>
          </a:prstGeom>
        </p:spPr>
      </p:pic>
      <p:sp>
        <p:nvSpPr>
          <p:cNvPr id="3" name="Text Placeholder 2">
            <a:extLst>
              <a:ext uri="{FF2B5EF4-FFF2-40B4-BE49-F238E27FC236}">
                <a16:creationId xmlns:a16="http://schemas.microsoft.com/office/drawing/2014/main" id="{D83C4958-F514-2E1D-4029-CAF6FB11630B}"/>
              </a:ext>
            </a:extLst>
          </p:cNvPr>
          <p:cNvSpPr>
            <a:spLocks noGrp="1"/>
          </p:cNvSpPr>
          <p:nvPr>
            <p:ph idx="1"/>
          </p:nvPr>
        </p:nvSpPr>
        <p:spPr>
          <a:xfrm>
            <a:off x="696001" y="1825625"/>
            <a:ext cx="10825017" cy="419985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4">
            <a:extLst>
              <a:ext uri="{FF2B5EF4-FFF2-40B4-BE49-F238E27FC236}">
                <a16:creationId xmlns:a16="http://schemas.microsoft.com/office/drawing/2014/main" id="{EE27457A-3BBE-6356-51EA-44E6AA947375}"/>
              </a:ext>
            </a:extLst>
          </p:cNvPr>
          <p:cNvSpPr>
            <a:spLocks noGrp="1"/>
          </p:cNvSpPr>
          <p:nvPr>
            <p:ph type="sldNum" sz="quarter" idx="4"/>
          </p:nvPr>
        </p:nvSpPr>
        <p:spPr>
          <a:xfrm>
            <a:off x="9257581" y="6310312"/>
            <a:ext cx="2743200" cy="365125"/>
          </a:xfrm>
          <a:prstGeom prst="rect">
            <a:avLst/>
          </a:prstGeom>
        </p:spPr>
        <p:txBody>
          <a:bodyPr vert="horz" lIns="91440" tIns="45720" rIns="91440" bIns="45720" rtlCol="0" anchor="ctr"/>
          <a:lstStyle>
            <a:lvl1pPr algn="r">
              <a:defRPr sz="1200">
                <a:solidFill>
                  <a:schemeClr val="bg1"/>
                </a:solidFill>
              </a:defRPr>
            </a:lvl1pPr>
          </a:lstStyle>
          <a:p>
            <a:fld id="{C6B4E3B3-8377-434B-9BF8-DA9E2A1057DF}" type="slidenum">
              <a:rPr lang="en-MY" smtClean="0"/>
              <a:t>‹#›</a:t>
            </a:fld>
            <a:endParaRPr lang="en-MY" dirty="0"/>
          </a:p>
        </p:txBody>
      </p:sp>
      <p:sp>
        <p:nvSpPr>
          <p:cNvPr id="12" name="TextBox 11">
            <a:extLst>
              <a:ext uri="{FF2B5EF4-FFF2-40B4-BE49-F238E27FC236}">
                <a16:creationId xmlns:a16="http://schemas.microsoft.com/office/drawing/2014/main" id="{A6C192C5-47D9-D2BE-DEF8-D12363830D45}"/>
              </a:ext>
            </a:extLst>
          </p:cNvPr>
          <p:cNvSpPr txBox="1"/>
          <p:nvPr/>
        </p:nvSpPr>
        <p:spPr>
          <a:xfrm>
            <a:off x="10511486" y="6400541"/>
            <a:ext cx="738553" cy="184666"/>
          </a:xfrm>
          <a:prstGeom prst="rect">
            <a:avLst/>
          </a:prstGeom>
          <a:noFill/>
        </p:spPr>
        <p:txBody>
          <a:bodyPr wrap="square" lIns="0" tIns="0" rIns="0" bIns="0" rtlCol="0">
            <a:spAutoFit/>
          </a:bodyPr>
          <a:lstStyle/>
          <a:p>
            <a:pPr algn="l"/>
            <a:r>
              <a:rPr lang="en-US" sz="1200" dirty="0">
                <a:solidFill>
                  <a:schemeClr val="bg1"/>
                </a:solidFill>
              </a:rPr>
              <a:t>© ACCA</a:t>
            </a:r>
            <a:endParaRPr lang="en-GB" sz="1200" dirty="0" err="1">
              <a:solidFill>
                <a:schemeClr val="bg1"/>
              </a:solidFill>
            </a:endParaRPr>
          </a:p>
        </p:txBody>
      </p:sp>
    </p:spTree>
    <p:extLst>
      <p:ext uri="{BB962C8B-B14F-4D97-AF65-F5344CB8AC3E}">
        <p14:creationId xmlns:p14="http://schemas.microsoft.com/office/powerpoint/2010/main" val="1583358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8" orient="horz" pos="3240">
          <p15:clr>
            <a:srgbClr val="FBAE40"/>
          </p15:clr>
        </p15:guide>
        <p15:guide id="38" orient="horz" pos="2845">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ECH CONTENT_title and full screen ">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5F59A4-EBF7-5A44-5820-5E198C7ED74C}"/>
              </a:ext>
            </a:extLst>
          </p:cNvPr>
          <p:cNvSpPr txBox="1"/>
          <p:nvPr/>
        </p:nvSpPr>
        <p:spPr>
          <a:xfrm>
            <a:off x="-2859565" y="0"/>
            <a:ext cx="2640293" cy="4092339"/>
          </a:xfrm>
          <a:prstGeom prst="rect">
            <a:avLst/>
          </a:prstGeom>
          <a:noFill/>
        </p:spPr>
        <p:txBody>
          <a:bodyPr wrap="square" lIns="0" rIns="0" rtlCol="0">
            <a:spAutoFit/>
          </a:bodyPr>
          <a:lstStyle/>
          <a:p>
            <a:pPr algn="l">
              <a:spcAft>
                <a:spcPts val="800"/>
              </a:spcAft>
              <a:buClr>
                <a:schemeClr val="accent1"/>
              </a:buClr>
              <a:buSzPct val="110000"/>
            </a:pPr>
            <a:r>
              <a:rPr lang="en-GB" sz="1333" b="1" dirty="0"/>
              <a:t>Where to find this slide layout:</a:t>
            </a:r>
          </a:p>
          <a:p>
            <a:pPr marL="228594" marR="0" lvl="0" indent="-228594" algn="l" defTabSz="609585" rtl="0" eaLnBrk="1" fontAlgn="auto" latinLnBrk="0" hangingPunct="1">
              <a:lnSpc>
                <a:spcPct val="100000"/>
              </a:lnSpc>
              <a:spcBef>
                <a:spcPts val="0"/>
              </a:spcBef>
              <a:spcAft>
                <a:spcPts val="800"/>
              </a:spcAft>
              <a:buClr>
                <a:schemeClr val="accent1"/>
              </a:buClr>
              <a:buSzPct val="110000"/>
              <a:buFont typeface="Wingdings" panose="05000000000000000000" pitchFamily="2" charset="2"/>
              <a:buChar char="§"/>
              <a:tabLst/>
              <a:defRPr/>
            </a:pPr>
            <a:r>
              <a:rPr lang="en-GB" sz="1333" dirty="0"/>
              <a:t>In the ACCA report pack PowerPoint template, click the home or insert tab – then click the dropdown arrow under the 'New Slide' button and select the 'TECH </a:t>
            </a:r>
            <a:r>
              <a:rPr lang="en-GB" sz="1333" dirty="0" err="1"/>
              <a:t>CONTENT_title</a:t>
            </a:r>
            <a:r>
              <a:rPr lang="en-GB" sz="1333" dirty="0"/>
              <a:t> and full screen' layout</a:t>
            </a:r>
          </a:p>
          <a:p>
            <a:pPr algn="l">
              <a:spcAft>
                <a:spcPts val="800"/>
              </a:spcAft>
              <a:buClr>
                <a:schemeClr val="accent1"/>
              </a:buClr>
              <a:buSzPct val="110000"/>
            </a:pPr>
            <a:r>
              <a:rPr lang="en-GB" sz="1333" b="1" dirty="0"/>
              <a:t>How to use this slide layout:</a:t>
            </a:r>
          </a:p>
          <a:p>
            <a:pPr marL="228594" indent="-228594" algn="l">
              <a:spcAft>
                <a:spcPts val="800"/>
              </a:spcAft>
              <a:buClr>
                <a:schemeClr val="accent1"/>
              </a:buClr>
              <a:buSzPct val="110000"/>
              <a:buFont typeface="Wingdings" panose="05000000000000000000" pitchFamily="2" charset="2"/>
              <a:buChar char="§"/>
            </a:pPr>
            <a:r>
              <a:rPr lang="en-GB" sz="1333" dirty="0"/>
              <a:t>This slide is mostly used for drawing custom diagrams with the shape tools</a:t>
            </a:r>
          </a:p>
          <a:p>
            <a:pPr marL="228594" indent="-228594" algn="l">
              <a:spcAft>
                <a:spcPts val="800"/>
              </a:spcAft>
              <a:buClr>
                <a:schemeClr val="accent1"/>
              </a:buClr>
              <a:buSzPct val="110000"/>
              <a:buFont typeface="Wingdings" panose="05000000000000000000" pitchFamily="2" charset="2"/>
              <a:buChar char="§"/>
            </a:pPr>
            <a:r>
              <a:rPr lang="en-GB" sz="1333" dirty="0"/>
              <a:t>Click the insert tab and shapes to insert lines, arrows, rectangles etc. for your diagram</a:t>
            </a:r>
          </a:p>
          <a:p>
            <a:pPr marL="228594" indent="-228594" algn="l">
              <a:spcAft>
                <a:spcPts val="800"/>
              </a:spcAft>
              <a:buClr>
                <a:schemeClr val="accent1"/>
              </a:buClr>
              <a:buSzPct val="110000"/>
              <a:buFont typeface="Wingdings" panose="05000000000000000000" pitchFamily="2" charset="2"/>
              <a:buChar char="§"/>
            </a:pPr>
            <a:r>
              <a:rPr lang="en-GB" sz="1333" dirty="0"/>
              <a:t>Watch the ACCA template tutorial videos for more tips</a:t>
            </a:r>
          </a:p>
        </p:txBody>
      </p:sp>
      <p:sp>
        <p:nvSpPr>
          <p:cNvPr id="4" name="Red footer area">
            <a:extLst>
              <a:ext uri="{FF2B5EF4-FFF2-40B4-BE49-F238E27FC236}">
                <a16:creationId xmlns:a16="http://schemas.microsoft.com/office/drawing/2014/main" id="{0BD12985-CA06-0590-4792-6204469634A0}"/>
              </a:ext>
            </a:extLst>
          </p:cNvPr>
          <p:cNvSpPr/>
          <p:nvPr/>
        </p:nvSpPr>
        <p:spPr>
          <a:xfrm>
            <a:off x="0" y="6021917"/>
            <a:ext cx="12192000" cy="851683"/>
          </a:xfrm>
          <a:prstGeom prst="rect">
            <a:avLst/>
          </a:prstGeom>
          <a:solidFill>
            <a:srgbClr val="C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6" name="footer gradient overlay">
            <a:extLst>
              <a:ext uri="{FF2B5EF4-FFF2-40B4-BE49-F238E27FC236}">
                <a16:creationId xmlns:a16="http://schemas.microsoft.com/office/drawing/2014/main" id="{320D6A7B-6F02-FD47-A5D3-6E2BE73DCAA2}"/>
              </a:ext>
            </a:extLst>
          </p:cNvPr>
          <p:cNvSpPr/>
          <p:nvPr/>
        </p:nvSpPr>
        <p:spPr>
          <a:xfrm>
            <a:off x="1024467" y="6021917"/>
            <a:ext cx="11167532" cy="851683"/>
          </a:xfrm>
          <a:prstGeom prst="rect">
            <a:avLst/>
          </a:prstGeom>
          <a:gradFill>
            <a:gsLst>
              <a:gs pos="0">
                <a:schemeClr val="accent1">
                  <a:lumMod val="0"/>
                  <a:lumOff val="100000"/>
                  <a:alpha val="0"/>
                </a:schemeClr>
              </a:gs>
              <a:gs pos="100000">
                <a:srgbClr val="E50068"/>
              </a:gs>
              <a:gs pos="100000">
                <a:srgbClr val="E50068"/>
              </a:gs>
              <a:gs pos="100000">
                <a:srgbClr val="E5006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pic>
        <p:nvPicPr>
          <p:cNvPr id="7" name="ACCA Logo Bottom Left" descr="A black text on a white background&#10;&#10;Description automatically generated">
            <a:extLst>
              <a:ext uri="{FF2B5EF4-FFF2-40B4-BE49-F238E27FC236}">
                <a16:creationId xmlns:a16="http://schemas.microsoft.com/office/drawing/2014/main" id="{F8FC40D2-837C-9DF4-6E52-C6B421E53AD6}"/>
              </a:ext>
            </a:extLst>
          </p:cNvPr>
          <p:cNvPicPr>
            <a:picLocks noChangeAspect="1"/>
          </p:cNvPicPr>
          <p:nvPr/>
        </p:nvPicPr>
        <p:blipFill>
          <a:blip r:embed="rId2"/>
          <a:stretch>
            <a:fillRect/>
          </a:stretch>
        </p:blipFill>
        <p:spPr>
          <a:xfrm>
            <a:off x="0" y="6021917"/>
            <a:ext cx="851683" cy="851683"/>
          </a:xfrm>
          <a:prstGeom prst="rect">
            <a:avLst/>
          </a:prstGeom>
        </p:spPr>
      </p:pic>
      <p:sp>
        <p:nvSpPr>
          <p:cNvPr id="8" name="TextBox 7">
            <a:extLst>
              <a:ext uri="{FF2B5EF4-FFF2-40B4-BE49-F238E27FC236}">
                <a16:creationId xmlns:a16="http://schemas.microsoft.com/office/drawing/2014/main" id="{86C41A54-987C-4B58-68E4-5CE695751ECE}"/>
              </a:ext>
            </a:extLst>
          </p:cNvPr>
          <p:cNvSpPr txBox="1"/>
          <p:nvPr/>
        </p:nvSpPr>
        <p:spPr>
          <a:xfrm>
            <a:off x="5322546" y="6304130"/>
            <a:ext cx="1546911" cy="256545"/>
          </a:xfrm>
          <a:prstGeom prst="rect">
            <a:avLst/>
          </a:prstGeom>
          <a:noFill/>
        </p:spPr>
        <p:txBody>
          <a:bodyPr wrap="square" rtlCol="0">
            <a:spAutoFit/>
          </a:bodyPr>
          <a:lstStyle/>
          <a:p>
            <a:pPr algn="ctr"/>
            <a:r>
              <a:rPr lang="en-US" sz="1067" b="1">
                <a:solidFill>
                  <a:schemeClr val="bg1"/>
                </a:solidFill>
              </a:rPr>
              <a:t>THINK AHEAD</a:t>
            </a:r>
          </a:p>
        </p:txBody>
      </p:sp>
      <p:sp>
        <p:nvSpPr>
          <p:cNvPr id="10" name="Title 1">
            <a:extLst>
              <a:ext uri="{FF2B5EF4-FFF2-40B4-BE49-F238E27FC236}">
                <a16:creationId xmlns:a16="http://schemas.microsoft.com/office/drawing/2014/main" id="{A0891B7F-7811-3EEA-0D18-5285E30BC613}"/>
              </a:ext>
            </a:extLst>
          </p:cNvPr>
          <p:cNvSpPr>
            <a:spLocks noGrp="1"/>
          </p:cNvSpPr>
          <p:nvPr>
            <p:ph type="title" hasCustomPrompt="1"/>
          </p:nvPr>
        </p:nvSpPr>
        <p:spPr>
          <a:xfrm>
            <a:off x="696001" y="404283"/>
            <a:ext cx="10825017" cy="1255289"/>
          </a:xfrm>
        </p:spPr>
        <p:txBody>
          <a:bodyPr>
            <a:normAutofit/>
          </a:bodyPr>
          <a:lstStyle>
            <a:lvl1pPr>
              <a:defRPr sz="3733"/>
            </a:lvl1pPr>
          </a:lstStyle>
          <a:p>
            <a:r>
              <a:rPr lang="en-US" dirty="0"/>
              <a:t>Add your title here</a:t>
            </a:r>
          </a:p>
        </p:txBody>
      </p:sp>
      <p:pic>
        <p:nvPicPr>
          <p:cNvPr id="11" name="Picture 10">
            <a:extLst>
              <a:ext uri="{FF2B5EF4-FFF2-40B4-BE49-F238E27FC236}">
                <a16:creationId xmlns:a16="http://schemas.microsoft.com/office/drawing/2014/main" id="{49DEE7F6-3CA2-7C05-CA98-A3599187F862}"/>
              </a:ext>
            </a:extLst>
          </p:cNvPr>
          <p:cNvPicPr>
            <a:picLocks noGrp="1" noRot="1" noChangeAspect="1" noMove="1" noResize="1" noEditPoints="1" noAdjustHandles="1" noChangeArrowheads="1" noChangeShapeType="1" noCrop="1"/>
          </p:cNvPicPr>
          <p:nvPr/>
        </p:nvPicPr>
        <p:blipFill>
          <a:blip r:embed="rId3"/>
          <a:stretch>
            <a:fillRect/>
          </a:stretch>
        </p:blipFill>
        <p:spPr>
          <a:xfrm>
            <a:off x="11430000" y="0"/>
            <a:ext cx="762000" cy="965200"/>
          </a:xfrm>
          <a:prstGeom prst="rect">
            <a:avLst/>
          </a:prstGeom>
        </p:spPr>
      </p:pic>
      <p:sp>
        <p:nvSpPr>
          <p:cNvPr id="3" name="Text Placeholder 2">
            <a:extLst>
              <a:ext uri="{FF2B5EF4-FFF2-40B4-BE49-F238E27FC236}">
                <a16:creationId xmlns:a16="http://schemas.microsoft.com/office/drawing/2014/main" id="{207F41F8-68DE-FA54-06CB-A6FECD32A881}"/>
              </a:ext>
            </a:extLst>
          </p:cNvPr>
          <p:cNvSpPr>
            <a:spLocks noGrp="1"/>
          </p:cNvSpPr>
          <p:nvPr>
            <p:ph idx="1"/>
          </p:nvPr>
        </p:nvSpPr>
        <p:spPr>
          <a:xfrm>
            <a:off x="696001" y="1825625"/>
            <a:ext cx="10825017" cy="419985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a:extLst>
              <a:ext uri="{FF2B5EF4-FFF2-40B4-BE49-F238E27FC236}">
                <a16:creationId xmlns:a16="http://schemas.microsoft.com/office/drawing/2014/main" id="{DDEFFCD9-0317-5A37-FB3F-E96E623745D3}"/>
              </a:ext>
            </a:extLst>
          </p:cNvPr>
          <p:cNvSpPr>
            <a:spLocks noGrp="1"/>
          </p:cNvSpPr>
          <p:nvPr>
            <p:ph type="sldNum" sz="quarter" idx="4"/>
          </p:nvPr>
        </p:nvSpPr>
        <p:spPr>
          <a:xfrm>
            <a:off x="9257581" y="6310312"/>
            <a:ext cx="2743200" cy="365125"/>
          </a:xfrm>
          <a:prstGeom prst="rect">
            <a:avLst/>
          </a:prstGeom>
        </p:spPr>
        <p:txBody>
          <a:bodyPr vert="horz" lIns="91440" tIns="45720" rIns="91440" bIns="45720" rtlCol="0" anchor="ctr"/>
          <a:lstStyle>
            <a:lvl1pPr algn="r">
              <a:defRPr sz="1200">
                <a:solidFill>
                  <a:schemeClr val="bg1"/>
                </a:solidFill>
              </a:defRPr>
            </a:lvl1pPr>
          </a:lstStyle>
          <a:p>
            <a:fld id="{C6B4E3B3-8377-434B-9BF8-DA9E2A1057DF}" type="slidenum">
              <a:rPr lang="en-MY" smtClean="0"/>
              <a:t>‹#›</a:t>
            </a:fld>
            <a:endParaRPr lang="en-MY" dirty="0"/>
          </a:p>
        </p:txBody>
      </p:sp>
      <p:sp>
        <p:nvSpPr>
          <p:cNvPr id="12" name="TextBox 11">
            <a:extLst>
              <a:ext uri="{FF2B5EF4-FFF2-40B4-BE49-F238E27FC236}">
                <a16:creationId xmlns:a16="http://schemas.microsoft.com/office/drawing/2014/main" id="{E8AC24A4-5D31-34C5-8ACC-9013247AB216}"/>
              </a:ext>
            </a:extLst>
          </p:cNvPr>
          <p:cNvSpPr txBox="1"/>
          <p:nvPr/>
        </p:nvSpPr>
        <p:spPr>
          <a:xfrm>
            <a:off x="10511486" y="6400541"/>
            <a:ext cx="738553" cy="184666"/>
          </a:xfrm>
          <a:prstGeom prst="rect">
            <a:avLst/>
          </a:prstGeom>
          <a:noFill/>
        </p:spPr>
        <p:txBody>
          <a:bodyPr wrap="square" lIns="0" tIns="0" rIns="0" bIns="0" rtlCol="0">
            <a:spAutoFit/>
          </a:bodyPr>
          <a:lstStyle/>
          <a:p>
            <a:pPr algn="l"/>
            <a:r>
              <a:rPr lang="en-US" sz="1200" dirty="0">
                <a:solidFill>
                  <a:schemeClr val="bg1"/>
                </a:solidFill>
              </a:rPr>
              <a:t>© ACCA</a:t>
            </a:r>
            <a:endParaRPr lang="en-GB" sz="1200" dirty="0" err="1">
              <a:solidFill>
                <a:schemeClr val="bg1"/>
              </a:solidFill>
            </a:endParaRPr>
          </a:p>
        </p:txBody>
      </p:sp>
    </p:spTree>
    <p:extLst>
      <p:ext uri="{BB962C8B-B14F-4D97-AF65-F5344CB8AC3E}">
        <p14:creationId xmlns:p14="http://schemas.microsoft.com/office/powerpoint/2010/main" val="535542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8" orient="horz" pos="3240">
          <p15:clr>
            <a:srgbClr val="FBAE40"/>
          </p15:clr>
        </p15:guide>
        <p15:guide id="38" orient="horz" pos="2845">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REAL WORLD_title and full screen ">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5F59A4-EBF7-5A44-5820-5E198C7ED74C}"/>
              </a:ext>
            </a:extLst>
          </p:cNvPr>
          <p:cNvSpPr txBox="1"/>
          <p:nvPr/>
        </p:nvSpPr>
        <p:spPr>
          <a:xfrm>
            <a:off x="-2859565" y="0"/>
            <a:ext cx="2640293" cy="4092339"/>
          </a:xfrm>
          <a:prstGeom prst="rect">
            <a:avLst/>
          </a:prstGeom>
          <a:noFill/>
        </p:spPr>
        <p:txBody>
          <a:bodyPr wrap="square" lIns="0" rIns="0" rtlCol="0">
            <a:spAutoFit/>
          </a:bodyPr>
          <a:lstStyle/>
          <a:p>
            <a:pPr algn="l">
              <a:spcAft>
                <a:spcPts val="800"/>
              </a:spcAft>
              <a:buClr>
                <a:schemeClr val="accent1"/>
              </a:buClr>
              <a:buSzPct val="110000"/>
            </a:pPr>
            <a:r>
              <a:rPr lang="en-GB" sz="1333" b="1" dirty="0"/>
              <a:t>Where to find this slide layout:</a:t>
            </a:r>
          </a:p>
          <a:p>
            <a:pPr marL="228594" marR="0" lvl="0" indent="-228594" algn="l" defTabSz="609585" rtl="0" eaLnBrk="1" fontAlgn="auto" latinLnBrk="0" hangingPunct="1">
              <a:lnSpc>
                <a:spcPct val="100000"/>
              </a:lnSpc>
              <a:spcBef>
                <a:spcPts val="0"/>
              </a:spcBef>
              <a:spcAft>
                <a:spcPts val="800"/>
              </a:spcAft>
              <a:buClr>
                <a:schemeClr val="accent1"/>
              </a:buClr>
              <a:buSzPct val="110000"/>
              <a:buFont typeface="Wingdings" panose="05000000000000000000" pitchFamily="2" charset="2"/>
              <a:buChar char="§"/>
              <a:tabLst/>
              <a:defRPr/>
            </a:pPr>
            <a:r>
              <a:rPr lang="en-GB" sz="1333" dirty="0"/>
              <a:t>In the ACCA report pack PowerPoint template, click the home or insert tab – then click the dropdown arrow under the 'New Slide' button and select the 'REAL </a:t>
            </a:r>
            <a:r>
              <a:rPr lang="en-GB" sz="1333" dirty="0" err="1"/>
              <a:t>WORLD_title</a:t>
            </a:r>
            <a:r>
              <a:rPr lang="en-GB" sz="1333" dirty="0"/>
              <a:t> and full screen' layout</a:t>
            </a:r>
          </a:p>
          <a:p>
            <a:pPr algn="l">
              <a:spcAft>
                <a:spcPts val="800"/>
              </a:spcAft>
              <a:buClr>
                <a:schemeClr val="accent1"/>
              </a:buClr>
              <a:buSzPct val="110000"/>
            </a:pPr>
            <a:r>
              <a:rPr lang="en-GB" sz="1333" b="1" dirty="0"/>
              <a:t>How to use this slide layout:</a:t>
            </a:r>
          </a:p>
          <a:p>
            <a:pPr marL="228594" indent="-228594" algn="l">
              <a:spcAft>
                <a:spcPts val="800"/>
              </a:spcAft>
              <a:buClr>
                <a:schemeClr val="accent1"/>
              </a:buClr>
              <a:buSzPct val="110000"/>
              <a:buFont typeface="Wingdings" panose="05000000000000000000" pitchFamily="2" charset="2"/>
              <a:buChar char="§"/>
            </a:pPr>
            <a:r>
              <a:rPr lang="en-GB" sz="1333" dirty="0"/>
              <a:t>This slide is mostly used for drawing custom diagrams with the shape tools</a:t>
            </a:r>
          </a:p>
          <a:p>
            <a:pPr marL="228594" indent="-228594" algn="l">
              <a:spcAft>
                <a:spcPts val="800"/>
              </a:spcAft>
              <a:buClr>
                <a:schemeClr val="accent1"/>
              </a:buClr>
              <a:buSzPct val="110000"/>
              <a:buFont typeface="Wingdings" panose="05000000000000000000" pitchFamily="2" charset="2"/>
              <a:buChar char="§"/>
            </a:pPr>
            <a:r>
              <a:rPr lang="en-GB" sz="1333" dirty="0"/>
              <a:t>Click the insert tab and shapes to insert lines, arrows, rectangles etc. for your diagram</a:t>
            </a:r>
          </a:p>
          <a:p>
            <a:pPr marL="228594" indent="-228594" algn="l">
              <a:spcAft>
                <a:spcPts val="800"/>
              </a:spcAft>
              <a:buClr>
                <a:schemeClr val="accent1"/>
              </a:buClr>
              <a:buSzPct val="110000"/>
              <a:buFont typeface="Wingdings" panose="05000000000000000000" pitchFamily="2" charset="2"/>
              <a:buChar char="§"/>
            </a:pPr>
            <a:r>
              <a:rPr lang="en-GB" sz="1333" dirty="0"/>
              <a:t>Watch the ACCA template tutorial videos for more tips</a:t>
            </a:r>
          </a:p>
        </p:txBody>
      </p:sp>
      <p:sp>
        <p:nvSpPr>
          <p:cNvPr id="4" name="Red footer area">
            <a:extLst>
              <a:ext uri="{FF2B5EF4-FFF2-40B4-BE49-F238E27FC236}">
                <a16:creationId xmlns:a16="http://schemas.microsoft.com/office/drawing/2014/main" id="{0BD12985-CA06-0590-4792-6204469634A0}"/>
              </a:ext>
            </a:extLst>
          </p:cNvPr>
          <p:cNvSpPr/>
          <p:nvPr/>
        </p:nvSpPr>
        <p:spPr>
          <a:xfrm>
            <a:off x="0" y="6021917"/>
            <a:ext cx="12192000" cy="851683"/>
          </a:xfrm>
          <a:prstGeom prst="rect">
            <a:avLst/>
          </a:prstGeom>
          <a:solidFill>
            <a:srgbClr val="C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6" name="footer gradient overlay">
            <a:extLst>
              <a:ext uri="{FF2B5EF4-FFF2-40B4-BE49-F238E27FC236}">
                <a16:creationId xmlns:a16="http://schemas.microsoft.com/office/drawing/2014/main" id="{320D6A7B-6F02-FD47-A5D3-6E2BE73DCAA2}"/>
              </a:ext>
            </a:extLst>
          </p:cNvPr>
          <p:cNvSpPr/>
          <p:nvPr/>
        </p:nvSpPr>
        <p:spPr>
          <a:xfrm>
            <a:off x="1024467" y="6021917"/>
            <a:ext cx="11167532" cy="851683"/>
          </a:xfrm>
          <a:prstGeom prst="rect">
            <a:avLst/>
          </a:prstGeom>
          <a:gradFill>
            <a:gsLst>
              <a:gs pos="0">
                <a:schemeClr val="accent1">
                  <a:lumMod val="0"/>
                  <a:lumOff val="100000"/>
                  <a:alpha val="0"/>
                </a:schemeClr>
              </a:gs>
              <a:gs pos="100000">
                <a:srgbClr val="E50068"/>
              </a:gs>
              <a:gs pos="100000">
                <a:srgbClr val="E50068"/>
              </a:gs>
              <a:gs pos="100000">
                <a:srgbClr val="E5006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pic>
        <p:nvPicPr>
          <p:cNvPr id="7" name="ACCA Logo Bottom Left" descr="A black text on a white background&#10;&#10;Description automatically generated">
            <a:extLst>
              <a:ext uri="{FF2B5EF4-FFF2-40B4-BE49-F238E27FC236}">
                <a16:creationId xmlns:a16="http://schemas.microsoft.com/office/drawing/2014/main" id="{F8FC40D2-837C-9DF4-6E52-C6B421E53AD6}"/>
              </a:ext>
            </a:extLst>
          </p:cNvPr>
          <p:cNvPicPr>
            <a:picLocks noChangeAspect="1"/>
          </p:cNvPicPr>
          <p:nvPr/>
        </p:nvPicPr>
        <p:blipFill>
          <a:blip r:embed="rId2"/>
          <a:stretch>
            <a:fillRect/>
          </a:stretch>
        </p:blipFill>
        <p:spPr>
          <a:xfrm>
            <a:off x="0" y="6021917"/>
            <a:ext cx="851683" cy="851683"/>
          </a:xfrm>
          <a:prstGeom prst="rect">
            <a:avLst/>
          </a:prstGeom>
        </p:spPr>
      </p:pic>
      <p:sp>
        <p:nvSpPr>
          <p:cNvPr id="8" name="TextBox 7">
            <a:extLst>
              <a:ext uri="{FF2B5EF4-FFF2-40B4-BE49-F238E27FC236}">
                <a16:creationId xmlns:a16="http://schemas.microsoft.com/office/drawing/2014/main" id="{86C41A54-987C-4B58-68E4-5CE695751ECE}"/>
              </a:ext>
            </a:extLst>
          </p:cNvPr>
          <p:cNvSpPr txBox="1"/>
          <p:nvPr/>
        </p:nvSpPr>
        <p:spPr>
          <a:xfrm>
            <a:off x="5322546" y="6304130"/>
            <a:ext cx="1546911" cy="256545"/>
          </a:xfrm>
          <a:prstGeom prst="rect">
            <a:avLst/>
          </a:prstGeom>
          <a:noFill/>
        </p:spPr>
        <p:txBody>
          <a:bodyPr wrap="square" rtlCol="0">
            <a:spAutoFit/>
          </a:bodyPr>
          <a:lstStyle/>
          <a:p>
            <a:pPr algn="ctr"/>
            <a:r>
              <a:rPr lang="en-US" sz="1067" b="1">
                <a:solidFill>
                  <a:schemeClr val="bg1"/>
                </a:solidFill>
              </a:rPr>
              <a:t>THINK AHEAD</a:t>
            </a:r>
          </a:p>
        </p:txBody>
      </p:sp>
      <p:sp>
        <p:nvSpPr>
          <p:cNvPr id="10" name="Title 1">
            <a:extLst>
              <a:ext uri="{FF2B5EF4-FFF2-40B4-BE49-F238E27FC236}">
                <a16:creationId xmlns:a16="http://schemas.microsoft.com/office/drawing/2014/main" id="{A0891B7F-7811-3EEA-0D18-5285E30BC613}"/>
              </a:ext>
            </a:extLst>
          </p:cNvPr>
          <p:cNvSpPr>
            <a:spLocks noGrp="1"/>
          </p:cNvSpPr>
          <p:nvPr>
            <p:ph type="title" hasCustomPrompt="1"/>
          </p:nvPr>
        </p:nvSpPr>
        <p:spPr>
          <a:xfrm>
            <a:off x="696001" y="404283"/>
            <a:ext cx="10825017" cy="1255289"/>
          </a:xfrm>
        </p:spPr>
        <p:txBody>
          <a:bodyPr>
            <a:normAutofit/>
          </a:bodyPr>
          <a:lstStyle>
            <a:lvl1pPr>
              <a:defRPr sz="3733"/>
            </a:lvl1pPr>
          </a:lstStyle>
          <a:p>
            <a:r>
              <a:rPr lang="en-US" dirty="0"/>
              <a:t>Add your title here</a:t>
            </a:r>
          </a:p>
        </p:txBody>
      </p:sp>
      <p:pic>
        <p:nvPicPr>
          <p:cNvPr id="3" name="Picture 2">
            <a:extLst>
              <a:ext uri="{FF2B5EF4-FFF2-40B4-BE49-F238E27FC236}">
                <a16:creationId xmlns:a16="http://schemas.microsoft.com/office/drawing/2014/main" id="{18EDBA07-CB58-E958-A529-611C722884C8}"/>
              </a:ext>
            </a:extLst>
          </p:cNvPr>
          <p:cNvPicPr>
            <a:picLocks noGrp="1" noRot="1" noChangeAspect="1" noMove="1" noResize="1" noEditPoints="1" noAdjustHandles="1" noChangeArrowheads="1" noChangeShapeType="1" noCrop="1"/>
          </p:cNvPicPr>
          <p:nvPr/>
        </p:nvPicPr>
        <p:blipFill>
          <a:blip r:embed="rId3"/>
          <a:stretch>
            <a:fillRect/>
          </a:stretch>
        </p:blipFill>
        <p:spPr>
          <a:xfrm>
            <a:off x="11429999" y="0"/>
            <a:ext cx="762000" cy="965200"/>
          </a:xfrm>
          <a:prstGeom prst="rect">
            <a:avLst/>
          </a:prstGeom>
        </p:spPr>
      </p:pic>
      <p:sp>
        <p:nvSpPr>
          <p:cNvPr id="5" name="Text Placeholder 2">
            <a:extLst>
              <a:ext uri="{FF2B5EF4-FFF2-40B4-BE49-F238E27FC236}">
                <a16:creationId xmlns:a16="http://schemas.microsoft.com/office/drawing/2014/main" id="{D5B871B2-9D75-EC88-A1B1-C4CC1481148C}"/>
              </a:ext>
            </a:extLst>
          </p:cNvPr>
          <p:cNvSpPr>
            <a:spLocks noGrp="1"/>
          </p:cNvSpPr>
          <p:nvPr>
            <p:ph idx="1"/>
          </p:nvPr>
        </p:nvSpPr>
        <p:spPr>
          <a:xfrm>
            <a:off x="696001" y="1825625"/>
            <a:ext cx="10825017" cy="419985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4">
            <a:extLst>
              <a:ext uri="{FF2B5EF4-FFF2-40B4-BE49-F238E27FC236}">
                <a16:creationId xmlns:a16="http://schemas.microsoft.com/office/drawing/2014/main" id="{790CA11F-D563-A8A9-3404-1A6D19B72897}"/>
              </a:ext>
            </a:extLst>
          </p:cNvPr>
          <p:cNvSpPr>
            <a:spLocks noGrp="1"/>
          </p:cNvSpPr>
          <p:nvPr>
            <p:ph type="sldNum" sz="quarter" idx="4"/>
          </p:nvPr>
        </p:nvSpPr>
        <p:spPr>
          <a:xfrm>
            <a:off x="9257581" y="6310312"/>
            <a:ext cx="2743200" cy="365125"/>
          </a:xfrm>
          <a:prstGeom prst="rect">
            <a:avLst/>
          </a:prstGeom>
        </p:spPr>
        <p:txBody>
          <a:bodyPr vert="horz" lIns="91440" tIns="45720" rIns="91440" bIns="45720" rtlCol="0" anchor="ctr"/>
          <a:lstStyle>
            <a:lvl1pPr algn="r">
              <a:defRPr sz="1200">
                <a:solidFill>
                  <a:schemeClr val="bg1"/>
                </a:solidFill>
              </a:defRPr>
            </a:lvl1pPr>
          </a:lstStyle>
          <a:p>
            <a:fld id="{C6B4E3B3-8377-434B-9BF8-DA9E2A1057DF}" type="slidenum">
              <a:rPr lang="en-MY" smtClean="0"/>
              <a:t>‹#›</a:t>
            </a:fld>
            <a:endParaRPr lang="en-MY" dirty="0"/>
          </a:p>
        </p:txBody>
      </p:sp>
      <p:sp>
        <p:nvSpPr>
          <p:cNvPr id="12" name="TextBox 11">
            <a:extLst>
              <a:ext uri="{FF2B5EF4-FFF2-40B4-BE49-F238E27FC236}">
                <a16:creationId xmlns:a16="http://schemas.microsoft.com/office/drawing/2014/main" id="{A21CB1E0-BCD3-2D92-E460-5DB6E0EC49E6}"/>
              </a:ext>
            </a:extLst>
          </p:cNvPr>
          <p:cNvSpPr txBox="1"/>
          <p:nvPr/>
        </p:nvSpPr>
        <p:spPr>
          <a:xfrm>
            <a:off x="10511486" y="6400541"/>
            <a:ext cx="738553" cy="184666"/>
          </a:xfrm>
          <a:prstGeom prst="rect">
            <a:avLst/>
          </a:prstGeom>
          <a:noFill/>
        </p:spPr>
        <p:txBody>
          <a:bodyPr wrap="square" lIns="0" tIns="0" rIns="0" bIns="0" rtlCol="0">
            <a:spAutoFit/>
          </a:bodyPr>
          <a:lstStyle/>
          <a:p>
            <a:pPr algn="l"/>
            <a:r>
              <a:rPr lang="en-US" sz="1200" dirty="0">
                <a:solidFill>
                  <a:schemeClr val="bg1"/>
                </a:solidFill>
              </a:rPr>
              <a:t>© ACCA</a:t>
            </a:r>
            <a:endParaRPr lang="en-GB" sz="1200" dirty="0" err="1">
              <a:solidFill>
                <a:schemeClr val="bg1"/>
              </a:solidFill>
            </a:endParaRPr>
          </a:p>
        </p:txBody>
      </p:sp>
    </p:spTree>
    <p:extLst>
      <p:ext uri="{BB962C8B-B14F-4D97-AF65-F5344CB8AC3E}">
        <p14:creationId xmlns:p14="http://schemas.microsoft.com/office/powerpoint/2010/main" val="1425316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8" orient="horz" pos="3240">
          <p15:clr>
            <a:srgbClr val="FBAE40"/>
          </p15:clr>
        </p15:guide>
        <p15:guide id="38" orient="horz" pos="2845">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EXAM FOCUS_title and full screen imag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5F59A4-EBF7-5A44-5820-5E198C7ED74C}"/>
              </a:ext>
            </a:extLst>
          </p:cNvPr>
          <p:cNvSpPr txBox="1"/>
          <p:nvPr/>
        </p:nvSpPr>
        <p:spPr>
          <a:xfrm>
            <a:off x="-2859565" y="0"/>
            <a:ext cx="2640293" cy="4092339"/>
          </a:xfrm>
          <a:prstGeom prst="rect">
            <a:avLst/>
          </a:prstGeom>
          <a:noFill/>
        </p:spPr>
        <p:txBody>
          <a:bodyPr wrap="square" lIns="0" rIns="0" rtlCol="0">
            <a:spAutoFit/>
          </a:bodyPr>
          <a:lstStyle/>
          <a:p>
            <a:pPr algn="l">
              <a:spcAft>
                <a:spcPts val="800"/>
              </a:spcAft>
              <a:buClr>
                <a:schemeClr val="accent1"/>
              </a:buClr>
              <a:buSzPct val="110000"/>
            </a:pPr>
            <a:r>
              <a:rPr lang="en-GB" sz="1333" b="1" dirty="0"/>
              <a:t>Where to find this slide layout:</a:t>
            </a:r>
          </a:p>
          <a:p>
            <a:pPr marL="228594" marR="0" lvl="0" indent="-228594" algn="l" defTabSz="609585" rtl="0" eaLnBrk="1" fontAlgn="auto" latinLnBrk="0" hangingPunct="1">
              <a:lnSpc>
                <a:spcPct val="100000"/>
              </a:lnSpc>
              <a:spcBef>
                <a:spcPts val="0"/>
              </a:spcBef>
              <a:spcAft>
                <a:spcPts val="800"/>
              </a:spcAft>
              <a:buClr>
                <a:schemeClr val="accent1"/>
              </a:buClr>
              <a:buSzPct val="110000"/>
              <a:buFont typeface="Wingdings" panose="05000000000000000000" pitchFamily="2" charset="2"/>
              <a:buChar char="§"/>
              <a:tabLst/>
              <a:defRPr/>
            </a:pPr>
            <a:r>
              <a:rPr lang="en-GB" sz="1333" dirty="0"/>
              <a:t>In the ACCA report pack PowerPoint template, click the home or insert tab – then click the dropdown arrow under the 'New Slide' button and select the 'EXAM </a:t>
            </a:r>
            <a:r>
              <a:rPr lang="en-GB" sz="1333" dirty="0" err="1"/>
              <a:t>FOCUS_title</a:t>
            </a:r>
            <a:r>
              <a:rPr lang="en-GB" sz="1333" dirty="0"/>
              <a:t> and full screen image' layout</a:t>
            </a:r>
          </a:p>
          <a:p>
            <a:pPr algn="l">
              <a:spcAft>
                <a:spcPts val="800"/>
              </a:spcAft>
              <a:buClr>
                <a:schemeClr val="accent1"/>
              </a:buClr>
              <a:buSzPct val="110000"/>
            </a:pPr>
            <a:r>
              <a:rPr lang="en-GB" sz="1333" b="1" dirty="0"/>
              <a:t>How to use this slide layout:</a:t>
            </a:r>
          </a:p>
          <a:p>
            <a:pPr marL="228594" indent="-228594" algn="l">
              <a:spcAft>
                <a:spcPts val="800"/>
              </a:spcAft>
              <a:buClr>
                <a:schemeClr val="accent1"/>
              </a:buClr>
              <a:buSzPct val="110000"/>
              <a:buFont typeface="Wingdings" panose="05000000000000000000" pitchFamily="2" charset="2"/>
              <a:buChar char="§"/>
            </a:pPr>
            <a:r>
              <a:rPr lang="en-GB" sz="1333" dirty="0"/>
              <a:t>This slide is mostly used for drawing custom diagrams with the shape tools</a:t>
            </a:r>
          </a:p>
          <a:p>
            <a:pPr marL="228594" indent="-228594" algn="l">
              <a:spcAft>
                <a:spcPts val="800"/>
              </a:spcAft>
              <a:buClr>
                <a:schemeClr val="accent1"/>
              </a:buClr>
              <a:buSzPct val="110000"/>
              <a:buFont typeface="Wingdings" panose="05000000000000000000" pitchFamily="2" charset="2"/>
              <a:buChar char="§"/>
            </a:pPr>
            <a:r>
              <a:rPr lang="en-GB" sz="1333" dirty="0"/>
              <a:t>Click the insert tab and shapes to insert lines, arrows, rectangles etc. for your diagram</a:t>
            </a:r>
          </a:p>
          <a:p>
            <a:pPr marL="228594" indent="-228594" algn="l">
              <a:spcAft>
                <a:spcPts val="800"/>
              </a:spcAft>
              <a:buClr>
                <a:schemeClr val="accent1"/>
              </a:buClr>
              <a:buSzPct val="110000"/>
              <a:buFont typeface="Wingdings" panose="05000000000000000000" pitchFamily="2" charset="2"/>
              <a:buChar char="§"/>
            </a:pPr>
            <a:r>
              <a:rPr lang="en-GB" sz="1333" dirty="0"/>
              <a:t>Watch the ACCA template tutorial videos for more tips</a:t>
            </a:r>
          </a:p>
        </p:txBody>
      </p:sp>
      <p:sp>
        <p:nvSpPr>
          <p:cNvPr id="4" name="Red footer area">
            <a:extLst>
              <a:ext uri="{FF2B5EF4-FFF2-40B4-BE49-F238E27FC236}">
                <a16:creationId xmlns:a16="http://schemas.microsoft.com/office/drawing/2014/main" id="{0BD12985-CA06-0590-4792-6204469634A0}"/>
              </a:ext>
            </a:extLst>
          </p:cNvPr>
          <p:cNvSpPr/>
          <p:nvPr/>
        </p:nvSpPr>
        <p:spPr>
          <a:xfrm>
            <a:off x="0" y="6021917"/>
            <a:ext cx="12192000" cy="851683"/>
          </a:xfrm>
          <a:prstGeom prst="rect">
            <a:avLst/>
          </a:prstGeom>
          <a:solidFill>
            <a:srgbClr val="C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6" name="footer gradient overlay">
            <a:extLst>
              <a:ext uri="{FF2B5EF4-FFF2-40B4-BE49-F238E27FC236}">
                <a16:creationId xmlns:a16="http://schemas.microsoft.com/office/drawing/2014/main" id="{320D6A7B-6F02-FD47-A5D3-6E2BE73DCAA2}"/>
              </a:ext>
            </a:extLst>
          </p:cNvPr>
          <p:cNvSpPr/>
          <p:nvPr/>
        </p:nvSpPr>
        <p:spPr>
          <a:xfrm>
            <a:off x="1024467" y="6021917"/>
            <a:ext cx="11167532" cy="851683"/>
          </a:xfrm>
          <a:prstGeom prst="rect">
            <a:avLst/>
          </a:prstGeom>
          <a:gradFill>
            <a:gsLst>
              <a:gs pos="0">
                <a:schemeClr val="accent1">
                  <a:lumMod val="0"/>
                  <a:lumOff val="100000"/>
                  <a:alpha val="0"/>
                </a:schemeClr>
              </a:gs>
              <a:gs pos="100000">
                <a:srgbClr val="E50068"/>
              </a:gs>
              <a:gs pos="100000">
                <a:srgbClr val="E50068"/>
              </a:gs>
              <a:gs pos="100000">
                <a:srgbClr val="E5006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pic>
        <p:nvPicPr>
          <p:cNvPr id="7" name="ACCA Logo Bottom Left" descr="A black text on a white background&#10;&#10;Description automatically generated">
            <a:extLst>
              <a:ext uri="{FF2B5EF4-FFF2-40B4-BE49-F238E27FC236}">
                <a16:creationId xmlns:a16="http://schemas.microsoft.com/office/drawing/2014/main" id="{F8FC40D2-837C-9DF4-6E52-C6B421E53AD6}"/>
              </a:ext>
            </a:extLst>
          </p:cNvPr>
          <p:cNvPicPr>
            <a:picLocks noChangeAspect="1"/>
          </p:cNvPicPr>
          <p:nvPr/>
        </p:nvPicPr>
        <p:blipFill>
          <a:blip r:embed="rId2"/>
          <a:stretch>
            <a:fillRect/>
          </a:stretch>
        </p:blipFill>
        <p:spPr>
          <a:xfrm>
            <a:off x="0" y="6021917"/>
            <a:ext cx="851683" cy="851683"/>
          </a:xfrm>
          <a:prstGeom prst="rect">
            <a:avLst/>
          </a:prstGeom>
        </p:spPr>
      </p:pic>
      <p:sp>
        <p:nvSpPr>
          <p:cNvPr id="8" name="TextBox 7">
            <a:extLst>
              <a:ext uri="{FF2B5EF4-FFF2-40B4-BE49-F238E27FC236}">
                <a16:creationId xmlns:a16="http://schemas.microsoft.com/office/drawing/2014/main" id="{86C41A54-987C-4B58-68E4-5CE695751ECE}"/>
              </a:ext>
            </a:extLst>
          </p:cNvPr>
          <p:cNvSpPr txBox="1"/>
          <p:nvPr/>
        </p:nvSpPr>
        <p:spPr>
          <a:xfrm>
            <a:off x="5322546" y="6304130"/>
            <a:ext cx="1546911" cy="256545"/>
          </a:xfrm>
          <a:prstGeom prst="rect">
            <a:avLst/>
          </a:prstGeom>
          <a:noFill/>
        </p:spPr>
        <p:txBody>
          <a:bodyPr wrap="square" rtlCol="0">
            <a:spAutoFit/>
          </a:bodyPr>
          <a:lstStyle/>
          <a:p>
            <a:pPr algn="ctr"/>
            <a:r>
              <a:rPr lang="en-US" sz="1067" b="1">
                <a:solidFill>
                  <a:schemeClr val="bg1"/>
                </a:solidFill>
              </a:rPr>
              <a:t>THINK AHEAD</a:t>
            </a:r>
          </a:p>
        </p:txBody>
      </p:sp>
      <p:sp>
        <p:nvSpPr>
          <p:cNvPr id="10" name="Title 1">
            <a:extLst>
              <a:ext uri="{FF2B5EF4-FFF2-40B4-BE49-F238E27FC236}">
                <a16:creationId xmlns:a16="http://schemas.microsoft.com/office/drawing/2014/main" id="{A0891B7F-7811-3EEA-0D18-5285E30BC613}"/>
              </a:ext>
            </a:extLst>
          </p:cNvPr>
          <p:cNvSpPr>
            <a:spLocks noGrp="1"/>
          </p:cNvSpPr>
          <p:nvPr>
            <p:ph type="title" hasCustomPrompt="1"/>
          </p:nvPr>
        </p:nvSpPr>
        <p:spPr>
          <a:xfrm>
            <a:off x="696001" y="404283"/>
            <a:ext cx="10825017" cy="1255289"/>
          </a:xfrm>
        </p:spPr>
        <p:txBody>
          <a:bodyPr>
            <a:normAutofit/>
          </a:bodyPr>
          <a:lstStyle>
            <a:lvl1pPr>
              <a:defRPr sz="3733"/>
            </a:lvl1pPr>
          </a:lstStyle>
          <a:p>
            <a:r>
              <a:rPr lang="en-US" dirty="0"/>
              <a:t>Add your title here</a:t>
            </a:r>
          </a:p>
        </p:txBody>
      </p:sp>
      <p:pic>
        <p:nvPicPr>
          <p:cNvPr id="5" name="Picture 4">
            <a:extLst>
              <a:ext uri="{FF2B5EF4-FFF2-40B4-BE49-F238E27FC236}">
                <a16:creationId xmlns:a16="http://schemas.microsoft.com/office/drawing/2014/main" id="{F64E9AC7-82E3-A7FB-28E9-58EE0A46EACF}"/>
              </a:ext>
            </a:extLst>
          </p:cNvPr>
          <p:cNvPicPr>
            <a:picLocks noGrp="1" noRot="1" noChangeAspect="1" noMove="1" noResize="1" noEditPoints="1" noAdjustHandles="1" noChangeArrowheads="1" noChangeShapeType="1" noCrop="1"/>
          </p:cNvPicPr>
          <p:nvPr/>
        </p:nvPicPr>
        <p:blipFill>
          <a:blip r:embed="rId3"/>
          <a:stretch>
            <a:fillRect/>
          </a:stretch>
        </p:blipFill>
        <p:spPr>
          <a:xfrm>
            <a:off x="11430000" y="0"/>
            <a:ext cx="762000" cy="965200"/>
          </a:xfrm>
          <a:prstGeom prst="rect">
            <a:avLst/>
          </a:prstGeom>
        </p:spPr>
      </p:pic>
      <p:sp>
        <p:nvSpPr>
          <p:cNvPr id="3" name="Text Placeholder 2">
            <a:extLst>
              <a:ext uri="{FF2B5EF4-FFF2-40B4-BE49-F238E27FC236}">
                <a16:creationId xmlns:a16="http://schemas.microsoft.com/office/drawing/2014/main" id="{F98E23E6-5731-283F-F886-055616FE4B91}"/>
              </a:ext>
            </a:extLst>
          </p:cNvPr>
          <p:cNvSpPr>
            <a:spLocks noGrp="1"/>
          </p:cNvSpPr>
          <p:nvPr>
            <p:ph idx="1"/>
          </p:nvPr>
        </p:nvSpPr>
        <p:spPr>
          <a:xfrm>
            <a:off x="696001" y="1825625"/>
            <a:ext cx="10825017" cy="419985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4">
            <a:extLst>
              <a:ext uri="{FF2B5EF4-FFF2-40B4-BE49-F238E27FC236}">
                <a16:creationId xmlns:a16="http://schemas.microsoft.com/office/drawing/2014/main" id="{9771F02B-E8DE-F62E-6068-6DD33B05E6A8}"/>
              </a:ext>
            </a:extLst>
          </p:cNvPr>
          <p:cNvSpPr>
            <a:spLocks noGrp="1"/>
          </p:cNvSpPr>
          <p:nvPr>
            <p:ph type="sldNum" sz="quarter" idx="4"/>
          </p:nvPr>
        </p:nvSpPr>
        <p:spPr>
          <a:xfrm>
            <a:off x="9257581" y="6310312"/>
            <a:ext cx="2743200" cy="365125"/>
          </a:xfrm>
          <a:prstGeom prst="rect">
            <a:avLst/>
          </a:prstGeom>
        </p:spPr>
        <p:txBody>
          <a:bodyPr vert="horz" lIns="91440" tIns="45720" rIns="91440" bIns="45720" rtlCol="0" anchor="ctr"/>
          <a:lstStyle>
            <a:lvl1pPr algn="r">
              <a:defRPr sz="1200">
                <a:solidFill>
                  <a:schemeClr val="bg1"/>
                </a:solidFill>
              </a:defRPr>
            </a:lvl1pPr>
          </a:lstStyle>
          <a:p>
            <a:fld id="{C6B4E3B3-8377-434B-9BF8-DA9E2A1057DF}" type="slidenum">
              <a:rPr lang="en-MY" smtClean="0"/>
              <a:t>‹#›</a:t>
            </a:fld>
            <a:endParaRPr lang="en-MY" dirty="0"/>
          </a:p>
        </p:txBody>
      </p:sp>
      <p:sp>
        <p:nvSpPr>
          <p:cNvPr id="12" name="TextBox 11">
            <a:extLst>
              <a:ext uri="{FF2B5EF4-FFF2-40B4-BE49-F238E27FC236}">
                <a16:creationId xmlns:a16="http://schemas.microsoft.com/office/drawing/2014/main" id="{E158410D-6D16-8011-5FCA-5A1CFFEF49E3}"/>
              </a:ext>
            </a:extLst>
          </p:cNvPr>
          <p:cNvSpPr txBox="1"/>
          <p:nvPr/>
        </p:nvSpPr>
        <p:spPr>
          <a:xfrm>
            <a:off x="10511486" y="6400541"/>
            <a:ext cx="738553" cy="184666"/>
          </a:xfrm>
          <a:prstGeom prst="rect">
            <a:avLst/>
          </a:prstGeom>
          <a:noFill/>
        </p:spPr>
        <p:txBody>
          <a:bodyPr wrap="square" lIns="0" tIns="0" rIns="0" bIns="0" rtlCol="0">
            <a:spAutoFit/>
          </a:bodyPr>
          <a:lstStyle/>
          <a:p>
            <a:pPr algn="l"/>
            <a:r>
              <a:rPr lang="en-US" sz="1200" dirty="0">
                <a:solidFill>
                  <a:schemeClr val="bg1"/>
                </a:solidFill>
              </a:rPr>
              <a:t>© ACCA</a:t>
            </a:r>
            <a:endParaRPr lang="en-GB" sz="1200" dirty="0" err="1">
              <a:solidFill>
                <a:schemeClr val="bg1"/>
              </a:solidFill>
            </a:endParaRPr>
          </a:p>
        </p:txBody>
      </p:sp>
    </p:spTree>
    <p:extLst>
      <p:ext uri="{BB962C8B-B14F-4D97-AF65-F5344CB8AC3E}">
        <p14:creationId xmlns:p14="http://schemas.microsoft.com/office/powerpoint/2010/main" val="431448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8" orient="horz" pos="3240">
          <p15:clr>
            <a:srgbClr val="FBAE40"/>
          </p15:clr>
        </p15:guide>
        <p15:guide id="38" orient="horz" pos="2845">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MODEL_title and full screen imag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5F59A4-EBF7-5A44-5820-5E198C7ED74C}"/>
              </a:ext>
            </a:extLst>
          </p:cNvPr>
          <p:cNvSpPr txBox="1"/>
          <p:nvPr/>
        </p:nvSpPr>
        <p:spPr>
          <a:xfrm>
            <a:off x="-2859565" y="0"/>
            <a:ext cx="2640293" cy="4092339"/>
          </a:xfrm>
          <a:prstGeom prst="rect">
            <a:avLst/>
          </a:prstGeom>
          <a:noFill/>
        </p:spPr>
        <p:txBody>
          <a:bodyPr wrap="square" lIns="0" rIns="0" rtlCol="0">
            <a:spAutoFit/>
          </a:bodyPr>
          <a:lstStyle/>
          <a:p>
            <a:pPr algn="l">
              <a:spcAft>
                <a:spcPts val="800"/>
              </a:spcAft>
              <a:buClr>
                <a:schemeClr val="accent1"/>
              </a:buClr>
              <a:buSzPct val="110000"/>
            </a:pPr>
            <a:r>
              <a:rPr lang="en-GB" sz="1333" b="1" dirty="0"/>
              <a:t>Where to find this slide layout:</a:t>
            </a:r>
          </a:p>
          <a:p>
            <a:pPr marL="228594" marR="0" lvl="0" indent="-228594" algn="l" defTabSz="609585" rtl="0" eaLnBrk="1" fontAlgn="auto" latinLnBrk="0" hangingPunct="1">
              <a:lnSpc>
                <a:spcPct val="100000"/>
              </a:lnSpc>
              <a:spcBef>
                <a:spcPts val="0"/>
              </a:spcBef>
              <a:spcAft>
                <a:spcPts val="800"/>
              </a:spcAft>
              <a:buClr>
                <a:schemeClr val="accent1"/>
              </a:buClr>
              <a:buSzPct val="110000"/>
              <a:buFont typeface="Wingdings" panose="05000000000000000000" pitchFamily="2" charset="2"/>
              <a:buChar char="§"/>
              <a:tabLst/>
              <a:defRPr/>
            </a:pPr>
            <a:r>
              <a:rPr lang="en-GB" sz="1333" dirty="0"/>
              <a:t>In the ACCA report pack PowerPoint template, click the home or insert tab – then click the dropdown arrow under the 'New Slide' button and select the '</a:t>
            </a:r>
            <a:r>
              <a:rPr lang="en-GB" sz="1333" dirty="0" err="1"/>
              <a:t>MODEL_title</a:t>
            </a:r>
            <a:r>
              <a:rPr lang="en-GB" sz="1333" dirty="0"/>
              <a:t> and full screen image' layout</a:t>
            </a:r>
          </a:p>
          <a:p>
            <a:pPr algn="l">
              <a:spcAft>
                <a:spcPts val="800"/>
              </a:spcAft>
              <a:buClr>
                <a:schemeClr val="accent1"/>
              </a:buClr>
              <a:buSzPct val="110000"/>
            </a:pPr>
            <a:r>
              <a:rPr lang="en-GB" sz="1333" b="1" dirty="0"/>
              <a:t>How to use this slide layout:</a:t>
            </a:r>
          </a:p>
          <a:p>
            <a:pPr marL="228594" indent="-228594" algn="l">
              <a:spcAft>
                <a:spcPts val="800"/>
              </a:spcAft>
              <a:buClr>
                <a:schemeClr val="accent1"/>
              </a:buClr>
              <a:buSzPct val="110000"/>
              <a:buFont typeface="Wingdings" panose="05000000000000000000" pitchFamily="2" charset="2"/>
              <a:buChar char="§"/>
            </a:pPr>
            <a:r>
              <a:rPr lang="en-GB" sz="1333" dirty="0"/>
              <a:t>This slide is mostly used for drawing custom diagrams with the shape tools</a:t>
            </a:r>
          </a:p>
          <a:p>
            <a:pPr marL="228594" indent="-228594" algn="l">
              <a:spcAft>
                <a:spcPts val="800"/>
              </a:spcAft>
              <a:buClr>
                <a:schemeClr val="accent1"/>
              </a:buClr>
              <a:buSzPct val="110000"/>
              <a:buFont typeface="Wingdings" panose="05000000000000000000" pitchFamily="2" charset="2"/>
              <a:buChar char="§"/>
            </a:pPr>
            <a:r>
              <a:rPr lang="en-GB" sz="1333" dirty="0"/>
              <a:t>Click the insert tab and shapes to insert lines, arrows, rectangles etc. for your diagram</a:t>
            </a:r>
          </a:p>
          <a:p>
            <a:pPr marL="228594" indent="-228594" algn="l">
              <a:spcAft>
                <a:spcPts val="800"/>
              </a:spcAft>
              <a:buClr>
                <a:schemeClr val="accent1"/>
              </a:buClr>
              <a:buSzPct val="110000"/>
              <a:buFont typeface="Wingdings" panose="05000000000000000000" pitchFamily="2" charset="2"/>
              <a:buChar char="§"/>
            </a:pPr>
            <a:r>
              <a:rPr lang="en-GB" sz="1333" dirty="0"/>
              <a:t>Watch the ACCA template tutorial videos for more tips</a:t>
            </a:r>
          </a:p>
        </p:txBody>
      </p:sp>
      <p:sp>
        <p:nvSpPr>
          <p:cNvPr id="4" name="Red footer area">
            <a:extLst>
              <a:ext uri="{FF2B5EF4-FFF2-40B4-BE49-F238E27FC236}">
                <a16:creationId xmlns:a16="http://schemas.microsoft.com/office/drawing/2014/main" id="{0BD12985-CA06-0590-4792-6204469634A0}"/>
              </a:ext>
            </a:extLst>
          </p:cNvPr>
          <p:cNvSpPr/>
          <p:nvPr/>
        </p:nvSpPr>
        <p:spPr>
          <a:xfrm>
            <a:off x="0" y="6021917"/>
            <a:ext cx="12192000" cy="851683"/>
          </a:xfrm>
          <a:prstGeom prst="rect">
            <a:avLst/>
          </a:prstGeom>
          <a:solidFill>
            <a:srgbClr val="C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6" name="footer gradient overlay">
            <a:extLst>
              <a:ext uri="{FF2B5EF4-FFF2-40B4-BE49-F238E27FC236}">
                <a16:creationId xmlns:a16="http://schemas.microsoft.com/office/drawing/2014/main" id="{320D6A7B-6F02-FD47-A5D3-6E2BE73DCAA2}"/>
              </a:ext>
            </a:extLst>
          </p:cNvPr>
          <p:cNvSpPr/>
          <p:nvPr/>
        </p:nvSpPr>
        <p:spPr>
          <a:xfrm>
            <a:off x="1024467" y="6021917"/>
            <a:ext cx="11167532" cy="851683"/>
          </a:xfrm>
          <a:prstGeom prst="rect">
            <a:avLst/>
          </a:prstGeom>
          <a:gradFill>
            <a:gsLst>
              <a:gs pos="0">
                <a:schemeClr val="accent1">
                  <a:lumMod val="0"/>
                  <a:lumOff val="100000"/>
                  <a:alpha val="0"/>
                </a:schemeClr>
              </a:gs>
              <a:gs pos="100000">
                <a:srgbClr val="E50068"/>
              </a:gs>
              <a:gs pos="100000">
                <a:srgbClr val="E50068"/>
              </a:gs>
              <a:gs pos="100000">
                <a:srgbClr val="E5006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pic>
        <p:nvPicPr>
          <p:cNvPr id="7" name="ACCA Logo Bottom Left" descr="A black text on a white background&#10;&#10;Description automatically generated">
            <a:extLst>
              <a:ext uri="{FF2B5EF4-FFF2-40B4-BE49-F238E27FC236}">
                <a16:creationId xmlns:a16="http://schemas.microsoft.com/office/drawing/2014/main" id="{F8FC40D2-837C-9DF4-6E52-C6B421E53AD6}"/>
              </a:ext>
            </a:extLst>
          </p:cNvPr>
          <p:cNvPicPr>
            <a:picLocks noChangeAspect="1"/>
          </p:cNvPicPr>
          <p:nvPr/>
        </p:nvPicPr>
        <p:blipFill>
          <a:blip r:embed="rId2"/>
          <a:stretch>
            <a:fillRect/>
          </a:stretch>
        </p:blipFill>
        <p:spPr>
          <a:xfrm>
            <a:off x="0" y="6021917"/>
            <a:ext cx="851683" cy="851683"/>
          </a:xfrm>
          <a:prstGeom prst="rect">
            <a:avLst/>
          </a:prstGeom>
        </p:spPr>
      </p:pic>
      <p:sp>
        <p:nvSpPr>
          <p:cNvPr id="8" name="TextBox 7">
            <a:extLst>
              <a:ext uri="{FF2B5EF4-FFF2-40B4-BE49-F238E27FC236}">
                <a16:creationId xmlns:a16="http://schemas.microsoft.com/office/drawing/2014/main" id="{86C41A54-987C-4B58-68E4-5CE695751ECE}"/>
              </a:ext>
            </a:extLst>
          </p:cNvPr>
          <p:cNvSpPr txBox="1"/>
          <p:nvPr/>
        </p:nvSpPr>
        <p:spPr>
          <a:xfrm>
            <a:off x="5322546" y="6304130"/>
            <a:ext cx="1546911" cy="256545"/>
          </a:xfrm>
          <a:prstGeom prst="rect">
            <a:avLst/>
          </a:prstGeom>
          <a:noFill/>
        </p:spPr>
        <p:txBody>
          <a:bodyPr wrap="square" rtlCol="0">
            <a:spAutoFit/>
          </a:bodyPr>
          <a:lstStyle/>
          <a:p>
            <a:pPr algn="ctr"/>
            <a:r>
              <a:rPr lang="en-US" sz="1067" b="1">
                <a:solidFill>
                  <a:schemeClr val="bg1"/>
                </a:solidFill>
              </a:rPr>
              <a:t>THINK AHEAD</a:t>
            </a:r>
          </a:p>
        </p:txBody>
      </p:sp>
      <p:sp>
        <p:nvSpPr>
          <p:cNvPr id="10" name="Title 1">
            <a:extLst>
              <a:ext uri="{FF2B5EF4-FFF2-40B4-BE49-F238E27FC236}">
                <a16:creationId xmlns:a16="http://schemas.microsoft.com/office/drawing/2014/main" id="{A0891B7F-7811-3EEA-0D18-5285E30BC613}"/>
              </a:ext>
            </a:extLst>
          </p:cNvPr>
          <p:cNvSpPr>
            <a:spLocks noGrp="1"/>
          </p:cNvSpPr>
          <p:nvPr>
            <p:ph type="title" hasCustomPrompt="1"/>
          </p:nvPr>
        </p:nvSpPr>
        <p:spPr>
          <a:xfrm>
            <a:off x="696001" y="404283"/>
            <a:ext cx="10825017" cy="1255289"/>
          </a:xfrm>
        </p:spPr>
        <p:txBody>
          <a:bodyPr>
            <a:normAutofit/>
          </a:bodyPr>
          <a:lstStyle>
            <a:lvl1pPr>
              <a:defRPr sz="3733"/>
            </a:lvl1pPr>
          </a:lstStyle>
          <a:p>
            <a:r>
              <a:rPr lang="en-US" dirty="0"/>
              <a:t>Add your title here</a:t>
            </a:r>
          </a:p>
        </p:txBody>
      </p:sp>
      <p:pic>
        <p:nvPicPr>
          <p:cNvPr id="3" name="Picture 2">
            <a:extLst>
              <a:ext uri="{FF2B5EF4-FFF2-40B4-BE49-F238E27FC236}">
                <a16:creationId xmlns:a16="http://schemas.microsoft.com/office/drawing/2014/main" id="{19119445-01C3-5455-C0BF-1361A90FE6E9}"/>
              </a:ext>
            </a:extLst>
          </p:cNvPr>
          <p:cNvPicPr>
            <a:picLocks noGrp="1" noRot="1" noChangeAspect="1" noMove="1" noResize="1" noEditPoints="1" noAdjustHandles="1" noChangeArrowheads="1" noChangeShapeType="1" noCrop="1"/>
          </p:cNvPicPr>
          <p:nvPr/>
        </p:nvPicPr>
        <p:blipFill>
          <a:blip r:embed="rId3"/>
          <a:stretch>
            <a:fillRect/>
          </a:stretch>
        </p:blipFill>
        <p:spPr>
          <a:xfrm>
            <a:off x="11429999" y="0"/>
            <a:ext cx="762000" cy="965200"/>
          </a:xfrm>
          <a:prstGeom prst="rect">
            <a:avLst/>
          </a:prstGeom>
        </p:spPr>
      </p:pic>
      <p:sp>
        <p:nvSpPr>
          <p:cNvPr id="5" name="Text Placeholder 2">
            <a:extLst>
              <a:ext uri="{FF2B5EF4-FFF2-40B4-BE49-F238E27FC236}">
                <a16:creationId xmlns:a16="http://schemas.microsoft.com/office/drawing/2014/main" id="{E022216C-2C4A-C777-8079-B0978838E5B8}"/>
              </a:ext>
            </a:extLst>
          </p:cNvPr>
          <p:cNvSpPr>
            <a:spLocks noGrp="1"/>
          </p:cNvSpPr>
          <p:nvPr>
            <p:ph idx="1"/>
          </p:nvPr>
        </p:nvSpPr>
        <p:spPr>
          <a:xfrm>
            <a:off x="696001" y="1825625"/>
            <a:ext cx="10825017" cy="419985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4">
            <a:extLst>
              <a:ext uri="{FF2B5EF4-FFF2-40B4-BE49-F238E27FC236}">
                <a16:creationId xmlns:a16="http://schemas.microsoft.com/office/drawing/2014/main" id="{41232BF7-F03A-52A6-4691-7E9664551A64}"/>
              </a:ext>
            </a:extLst>
          </p:cNvPr>
          <p:cNvSpPr>
            <a:spLocks noGrp="1"/>
          </p:cNvSpPr>
          <p:nvPr>
            <p:ph type="sldNum" sz="quarter" idx="4"/>
          </p:nvPr>
        </p:nvSpPr>
        <p:spPr>
          <a:xfrm>
            <a:off x="9257581" y="6310312"/>
            <a:ext cx="2743200" cy="365125"/>
          </a:xfrm>
          <a:prstGeom prst="rect">
            <a:avLst/>
          </a:prstGeom>
        </p:spPr>
        <p:txBody>
          <a:bodyPr vert="horz" lIns="91440" tIns="45720" rIns="91440" bIns="45720" rtlCol="0" anchor="ctr"/>
          <a:lstStyle>
            <a:lvl1pPr algn="r">
              <a:defRPr sz="1200">
                <a:solidFill>
                  <a:schemeClr val="bg1"/>
                </a:solidFill>
              </a:defRPr>
            </a:lvl1pPr>
          </a:lstStyle>
          <a:p>
            <a:fld id="{C6B4E3B3-8377-434B-9BF8-DA9E2A1057DF}" type="slidenum">
              <a:rPr lang="en-MY" smtClean="0"/>
              <a:t>‹#›</a:t>
            </a:fld>
            <a:endParaRPr lang="en-MY" dirty="0"/>
          </a:p>
        </p:txBody>
      </p:sp>
      <p:sp>
        <p:nvSpPr>
          <p:cNvPr id="12" name="TextBox 11">
            <a:extLst>
              <a:ext uri="{FF2B5EF4-FFF2-40B4-BE49-F238E27FC236}">
                <a16:creationId xmlns:a16="http://schemas.microsoft.com/office/drawing/2014/main" id="{D5BE7BD9-9B60-4016-0C22-9F959F9A5A97}"/>
              </a:ext>
            </a:extLst>
          </p:cNvPr>
          <p:cNvSpPr txBox="1"/>
          <p:nvPr/>
        </p:nvSpPr>
        <p:spPr>
          <a:xfrm>
            <a:off x="10511486" y="6400541"/>
            <a:ext cx="738553" cy="184666"/>
          </a:xfrm>
          <a:prstGeom prst="rect">
            <a:avLst/>
          </a:prstGeom>
          <a:noFill/>
        </p:spPr>
        <p:txBody>
          <a:bodyPr wrap="square" lIns="0" tIns="0" rIns="0" bIns="0" rtlCol="0">
            <a:spAutoFit/>
          </a:bodyPr>
          <a:lstStyle/>
          <a:p>
            <a:pPr algn="l"/>
            <a:r>
              <a:rPr lang="en-US" sz="1200" dirty="0">
                <a:solidFill>
                  <a:schemeClr val="bg1"/>
                </a:solidFill>
              </a:rPr>
              <a:t>© ACCA</a:t>
            </a:r>
            <a:endParaRPr lang="en-GB" sz="1200" dirty="0" err="1">
              <a:solidFill>
                <a:schemeClr val="bg1"/>
              </a:solidFill>
            </a:endParaRPr>
          </a:p>
        </p:txBody>
      </p:sp>
    </p:spTree>
    <p:extLst>
      <p:ext uri="{BB962C8B-B14F-4D97-AF65-F5344CB8AC3E}">
        <p14:creationId xmlns:p14="http://schemas.microsoft.com/office/powerpoint/2010/main" val="1177932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8" orient="horz" pos="3240">
          <p15:clr>
            <a:srgbClr val="FBAE40"/>
          </p15:clr>
        </p15:guide>
        <p15:guide id="38" orient="horz" pos="2845">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RESOURCES_title and full screen imag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5F59A4-EBF7-5A44-5820-5E198C7ED74C}"/>
              </a:ext>
            </a:extLst>
          </p:cNvPr>
          <p:cNvSpPr txBox="1"/>
          <p:nvPr/>
        </p:nvSpPr>
        <p:spPr>
          <a:xfrm>
            <a:off x="-2859565" y="1"/>
            <a:ext cx="2640293" cy="4092339"/>
          </a:xfrm>
          <a:prstGeom prst="rect">
            <a:avLst/>
          </a:prstGeom>
          <a:noFill/>
        </p:spPr>
        <p:txBody>
          <a:bodyPr wrap="square" lIns="0" rIns="0" rtlCol="0">
            <a:spAutoFit/>
          </a:bodyPr>
          <a:lstStyle/>
          <a:p>
            <a:pPr algn="l">
              <a:spcAft>
                <a:spcPts val="800"/>
              </a:spcAft>
              <a:buClr>
                <a:schemeClr val="accent1"/>
              </a:buClr>
              <a:buSzPct val="110000"/>
            </a:pPr>
            <a:r>
              <a:rPr lang="en-GB" sz="1333" b="1" dirty="0"/>
              <a:t>Where to find this slide layout:</a:t>
            </a:r>
          </a:p>
          <a:p>
            <a:pPr marL="228594" marR="0" lvl="0" indent="-228594" algn="l" defTabSz="609585" rtl="0" eaLnBrk="1" fontAlgn="auto" latinLnBrk="0" hangingPunct="1">
              <a:lnSpc>
                <a:spcPct val="100000"/>
              </a:lnSpc>
              <a:spcBef>
                <a:spcPts val="0"/>
              </a:spcBef>
              <a:spcAft>
                <a:spcPts val="800"/>
              </a:spcAft>
              <a:buClr>
                <a:schemeClr val="accent1"/>
              </a:buClr>
              <a:buSzPct val="110000"/>
              <a:buFont typeface="Wingdings" panose="05000000000000000000" pitchFamily="2" charset="2"/>
              <a:buChar char="§"/>
              <a:tabLst/>
              <a:defRPr/>
            </a:pPr>
            <a:r>
              <a:rPr lang="en-GB" sz="1333" dirty="0"/>
              <a:t>In the ACCA report pack PowerPoint template, click the home or insert tab – then click the dropdown arrow under the  'New Slide' button and select the '</a:t>
            </a:r>
            <a:r>
              <a:rPr lang="en-GB" sz="1333" dirty="0" err="1"/>
              <a:t>RESOURCES_title</a:t>
            </a:r>
            <a:r>
              <a:rPr lang="en-GB" sz="1333" dirty="0"/>
              <a:t> and full screen image ' layout</a:t>
            </a:r>
          </a:p>
          <a:p>
            <a:pPr algn="l">
              <a:spcAft>
                <a:spcPts val="800"/>
              </a:spcAft>
              <a:buClr>
                <a:schemeClr val="accent1"/>
              </a:buClr>
              <a:buSzPct val="110000"/>
            </a:pPr>
            <a:r>
              <a:rPr lang="en-GB" sz="1333" b="1" dirty="0"/>
              <a:t>How to use this slide layout:</a:t>
            </a:r>
          </a:p>
          <a:p>
            <a:pPr marL="228594" indent="-228594" algn="l">
              <a:spcAft>
                <a:spcPts val="800"/>
              </a:spcAft>
              <a:buClr>
                <a:schemeClr val="accent1"/>
              </a:buClr>
              <a:buSzPct val="110000"/>
              <a:buFont typeface="Wingdings" panose="05000000000000000000" pitchFamily="2" charset="2"/>
              <a:buChar char="§"/>
            </a:pPr>
            <a:r>
              <a:rPr lang="en-GB" sz="1333" dirty="0"/>
              <a:t>This slide is mostly used for drawing custom diagrams with the shape tools</a:t>
            </a:r>
          </a:p>
          <a:p>
            <a:pPr marL="228594" indent="-228594" algn="l">
              <a:spcAft>
                <a:spcPts val="800"/>
              </a:spcAft>
              <a:buClr>
                <a:schemeClr val="accent1"/>
              </a:buClr>
              <a:buSzPct val="110000"/>
              <a:buFont typeface="Wingdings" panose="05000000000000000000" pitchFamily="2" charset="2"/>
              <a:buChar char="§"/>
            </a:pPr>
            <a:r>
              <a:rPr lang="en-GB" sz="1333" dirty="0"/>
              <a:t>Click the insert tab and shapes to insert lines, arrows, rectangles etc. for your diagram</a:t>
            </a:r>
          </a:p>
          <a:p>
            <a:pPr marL="228594" indent="-228594" algn="l">
              <a:spcAft>
                <a:spcPts val="800"/>
              </a:spcAft>
              <a:buClr>
                <a:schemeClr val="accent1"/>
              </a:buClr>
              <a:buSzPct val="110000"/>
              <a:buFont typeface="Wingdings" panose="05000000000000000000" pitchFamily="2" charset="2"/>
              <a:buChar char="§"/>
            </a:pPr>
            <a:r>
              <a:rPr lang="en-GB" sz="1333" dirty="0"/>
              <a:t>Watch the ACCA template tutorial videos for more tips</a:t>
            </a:r>
          </a:p>
        </p:txBody>
      </p:sp>
      <p:sp>
        <p:nvSpPr>
          <p:cNvPr id="4" name="Red footer area">
            <a:extLst>
              <a:ext uri="{FF2B5EF4-FFF2-40B4-BE49-F238E27FC236}">
                <a16:creationId xmlns:a16="http://schemas.microsoft.com/office/drawing/2014/main" id="{0BD12985-CA06-0590-4792-6204469634A0}"/>
              </a:ext>
            </a:extLst>
          </p:cNvPr>
          <p:cNvSpPr/>
          <p:nvPr/>
        </p:nvSpPr>
        <p:spPr>
          <a:xfrm>
            <a:off x="0" y="6021917"/>
            <a:ext cx="12192000" cy="851683"/>
          </a:xfrm>
          <a:prstGeom prst="rect">
            <a:avLst/>
          </a:prstGeom>
          <a:solidFill>
            <a:srgbClr val="C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6" name="footer gradient overlay">
            <a:extLst>
              <a:ext uri="{FF2B5EF4-FFF2-40B4-BE49-F238E27FC236}">
                <a16:creationId xmlns:a16="http://schemas.microsoft.com/office/drawing/2014/main" id="{320D6A7B-6F02-FD47-A5D3-6E2BE73DCAA2}"/>
              </a:ext>
            </a:extLst>
          </p:cNvPr>
          <p:cNvSpPr/>
          <p:nvPr/>
        </p:nvSpPr>
        <p:spPr>
          <a:xfrm>
            <a:off x="1024467" y="6021917"/>
            <a:ext cx="11167532" cy="851683"/>
          </a:xfrm>
          <a:prstGeom prst="rect">
            <a:avLst/>
          </a:prstGeom>
          <a:gradFill>
            <a:gsLst>
              <a:gs pos="0">
                <a:schemeClr val="accent1">
                  <a:lumMod val="0"/>
                  <a:lumOff val="100000"/>
                  <a:alpha val="0"/>
                </a:schemeClr>
              </a:gs>
              <a:gs pos="100000">
                <a:srgbClr val="E50068"/>
              </a:gs>
              <a:gs pos="100000">
                <a:srgbClr val="E50068"/>
              </a:gs>
              <a:gs pos="100000">
                <a:srgbClr val="E5006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pic>
        <p:nvPicPr>
          <p:cNvPr id="7" name="ACCA Logo Bottom Left" descr="A black text on a white background&#10;&#10;Description automatically generated">
            <a:extLst>
              <a:ext uri="{FF2B5EF4-FFF2-40B4-BE49-F238E27FC236}">
                <a16:creationId xmlns:a16="http://schemas.microsoft.com/office/drawing/2014/main" id="{F8FC40D2-837C-9DF4-6E52-C6B421E53AD6}"/>
              </a:ext>
            </a:extLst>
          </p:cNvPr>
          <p:cNvPicPr>
            <a:picLocks noChangeAspect="1"/>
          </p:cNvPicPr>
          <p:nvPr/>
        </p:nvPicPr>
        <p:blipFill>
          <a:blip r:embed="rId2"/>
          <a:stretch>
            <a:fillRect/>
          </a:stretch>
        </p:blipFill>
        <p:spPr>
          <a:xfrm>
            <a:off x="0" y="6021917"/>
            <a:ext cx="851683" cy="851683"/>
          </a:xfrm>
          <a:prstGeom prst="rect">
            <a:avLst/>
          </a:prstGeom>
        </p:spPr>
      </p:pic>
      <p:sp>
        <p:nvSpPr>
          <p:cNvPr id="8" name="TextBox 7">
            <a:extLst>
              <a:ext uri="{FF2B5EF4-FFF2-40B4-BE49-F238E27FC236}">
                <a16:creationId xmlns:a16="http://schemas.microsoft.com/office/drawing/2014/main" id="{86C41A54-987C-4B58-68E4-5CE695751ECE}"/>
              </a:ext>
            </a:extLst>
          </p:cNvPr>
          <p:cNvSpPr txBox="1"/>
          <p:nvPr/>
        </p:nvSpPr>
        <p:spPr>
          <a:xfrm>
            <a:off x="5322546" y="6304130"/>
            <a:ext cx="1546911" cy="256545"/>
          </a:xfrm>
          <a:prstGeom prst="rect">
            <a:avLst/>
          </a:prstGeom>
          <a:noFill/>
        </p:spPr>
        <p:txBody>
          <a:bodyPr wrap="square" rtlCol="0">
            <a:spAutoFit/>
          </a:bodyPr>
          <a:lstStyle/>
          <a:p>
            <a:pPr algn="ctr"/>
            <a:r>
              <a:rPr lang="en-US" sz="1067" b="1">
                <a:solidFill>
                  <a:schemeClr val="bg1"/>
                </a:solidFill>
              </a:rPr>
              <a:t>THINK AHEAD</a:t>
            </a:r>
          </a:p>
        </p:txBody>
      </p:sp>
      <p:sp>
        <p:nvSpPr>
          <p:cNvPr id="10" name="Title 1">
            <a:extLst>
              <a:ext uri="{FF2B5EF4-FFF2-40B4-BE49-F238E27FC236}">
                <a16:creationId xmlns:a16="http://schemas.microsoft.com/office/drawing/2014/main" id="{A0891B7F-7811-3EEA-0D18-5285E30BC613}"/>
              </a:ext>
            </a:extLst>
          </p:cNvPr>
          <p:cNvSpPr>
            <a:spLocks noGrp="1"/>
          </p:cNvSpPr>
          <p:nvPr>
            <p:ph type="title" hasCustomPrompt="1"/>
          </p:nvPr>
        </p:nvSpPr>
        <p:spPr>
          <a:xfrm>
            <a:off x="696001" y="404283"/>
            <a:ext cx="10825017" cy="1255289"/>
          </a:xfrm>
        </p:spPr>
        <p:txBody>
          <a:bodyPr>
            <a:normAutofit/>
          </a:bodyPr>
          <a:lstStyle>
            <a:lvl1pPr>
              <a:defRPr sz="3733"/>
            </a:lvl1pPr>
          </a:lstStyle>
          <a:p>
            <a:r>
              <a:rPr lang="en-US" dirty="0"/>
              <a:t>Add your title here</a:t>
            </a:r>
          </a:p>
        </p:txBody>
      </p:sp>
      <p:pic>
        <p:nvPicPr>
          <p:cNvPr id="5" name="Picture 4">
            <a:extLst>
              <a:ext uri="{FF2B5EF4-FFF2-40B4-BE49-F238E27FC236}">
                <a16:creationId xmlns:a16="http://schemas.microsoft.com/office/drawing/2014/main" id="{7F18CE1A-C9B8-32DD-B1E6-F083431ADC9A}"/>
              </a:ext>
            </a:extLst>
          </p:cNvPr>
          <p:cNvPicPr>
            <a:picLocks noGrp="1" noRot="1" noChangeAspect="1" noMove="1" noResize="1" noEditPoints="1" noAdjustHandles="1" noChangeArrowheads="1" noChangeShapeType="1" noCrop="1"/>
          </p:cNvPicPr>
          <p:nvPr/>
        </p:nvPicPr>
        <p:blipFill>
          <a:blip r:embed="rId3"/>
          <a:stretch>
            <a:fillRect/>
          </a:stretch>
        </p:blipFill>
        <p:spPr>
          <a:xfrm>
            <a:off x="11429999" y="0"/>
            <a:ext cx="762000" cy="965200"/>
          </a:xfrm>
          <a:prstGeom prst="rect">
            <a:avLst/>
          </a:prstGeom>
        </p:spPr>
      </p:pic>
      <p:sp>
        <p:nvSpPr>
          <p:cNvPr id="3" name="Text Placeholder 2">
            <a:extLst>
              <a:ext uri="{FF2B5EF4-FFF2-40B4-BE49-F238E27FC236}">
                <a16:creationId xmlns:a16="http://schemas.microsoft.com/office/drawing/2014/main" id="{F419BBCD-B75D-7F01-6334-FF637E271E0B}"/>
              </a:ext>
            </a:extLst>
          </p:cNvPr>
          <p:cNvSpPr>
            <a:spLocks noGrp="1"/>
          </p:cNvSpPr>
          <p:nvPr>
            <p:ph idx="1"/>
          </p:nvPr>
        </p:nvSpPr>
        <p:spPr>
          <a:xfrm>
            <a:off x="696001" y="1825625"/>
            <a:ext cx="10825017" cy="419985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4">
            <a:extLst>
              <a:ext uri="{FF2B5EF4-FFF2-40B4-BE49-F238E27FC236}">
                <a16:creationId xmlns:a16="http://schemas.microsoft.com/office/drawing/2014/main" id="{4EBA089B-A49C-4258-BC89-48F02D98F98A}"/>
              </a:ext>
            </a:extLst>
          </p:cNvPr>
          <p:cNvSpPr>
            <a:spLocks noGrp="1"/>
          </p:cNvSpPr>
          <p:nvPr>
            <p:ph type="sldNum" sz="quarter" idx="4"/>
          </p:nvPr>
        </p:nvSpPr>
        <p:spPr>
          <a:xfrm>
            <a:off x="9257581" y="6310312"/>
            <a:ext cx="2743200" cy="365125"/>
          </a:xfrm>
          <a:prstGeom prst="rect">
            <a:avLst/>
          </a:prstGeom>
        </p:spPr>
        <p:txBody>
          <a:bodyPr vert="horz" lIns="91440" tIns="45720" rIns="91440" bIns="45720" rtlCol="0" anchor="ctr"/>
          <a:lstStyle>
            <a:lvl1pPr algn="r">
              <a:defRPr sz="1200">
                <a:solidFill>
                  <a:schemeClr val="bg1"/>
                </a:solidFill>
              </a:defRPr>
            </a:lvl1pPr>
          </a:lstStyle>
          <a:p>
            <a:fld id="{C6B4E3B3-8377-434B-9BF8-DA9E2A1057DF}" type="slidenum">
              <a:rPr lang="en-MY" smtClean="0"/>
              <a:t>‹#›</a:t>
            </a:fld>
            <a:endParaRPr lang="en-MY" dirty="0"/>
          </a:p>
        </p:txBody>
      </p:sp>
      <p:sp>
        <p:nvSpPr>
          <p:cNvPr id="9" name="TextBox 8">
            <a:extLst>
              <a:ext uri="{FF2B5EF4-FFF2-40B4-BE49-F238E27FC236}">
                <a16:creationId xmlns:a16="http://schemas.microsoft.com/office/drawing/2014/main" id="{C42A8D90-2440-84DC-5D12-EA40157833FD}"/>
              </a:ext>
            </a:extLst>
          </p:cNvPr>
          <p:cNvSpPr txBox="1"/>
          <p:nvPr/>
        </p:nvSpPr>
        <p:spPr>
          <a:xfrm>
            <a:off x="10511486" y="6400541"/>
            <a:ext cx="738553" cy="184666"/>
          </a:xfrm>
          <a:prstGeom prst="rect">
            <a:avLst/>
          </a:prstGeom>
          <a:noFill/>
        </p:spPr>
        <p:txBody>
          <a:bodyPr wrap="square" lIns="0" tIns="0" rIns="0" bIns="0" rtlCol="0">
            <a:spAutoFit/>
          </a:bodyPr>
          <a:lstStyle/>
          <a:p>
            <a:pPr algn="l"/>
            <a:r>
              <a:rPr lang="en-US" sz="1200" dirty="0">
                <a:solidFill>
                  <a:schemeClr val="bg1"/>
                </a:solidFill>
              </a:rPr>
              <a:t>© ACCA</a:t>
            </a:r>
            <a:endParaRPr lang="en-GB" sz="1200" dirty="0" err="1">
              <a:solidFill>
                <a:schemeClr val="bg1"/>
              </a:solidFill>
            </a:endParaRPr>
          </a:p>
        </p:txBody>
      </p:sp>
    </p:spTree>
    <p:extLst>
      <p:ext uri="{BB962C8B-B14F-4D97-AF65-F5344CB8AC3E}">
        <p14:creationId xmlns:p14="http://schemas.microsoft.com/office/powerpoint/2010/main" val="2475571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8" orient="horz" pos="3240">
          <p15:clr>
            <a:srgbClr val="FBAE40"/>
          </p15:clr>
        </p15:guide>
        <p15:guide id="38" orient="horz" pos="2845">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KEY QUESTIONS_title and full screen imag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5F59A4-EBF7-5A44-5820-5E198C7ED74C}"/>
              </a:ext>
            </a:extLst>
          </p:cNvPr>
          <p:cNvSpPr txBox="1"/>
          <p:nvPr/>
        </p:nvSpPr>
        <p:spPr>
          <a:xfrm>
            <a:off x="-2859565" y="1"/>
            <a:ext cx="2640293" cy="4092339"/>
          </a:xfrm>
          <a:prstGeom prst="rect">
            <a:avLst/>
          </a:prstGeom>
          <a:noFill/>
        </p:spPr>
        <p:txBody>
          <a:bodyPr wrap="square" lIns="0" rIns="0" rtlCol="0">
            <a:spAutoFit/>
          </a:bodyPr>
          <a:lstStyle/>
          <a:p>
            <a:pPr algn="l">
              <a:spcAft>
                <a:spcPts val="800"/>
              </a:spcAft>
              <a:buClr>
                <a:schemeClr val="accent1"/>
              </a:buClr>
              <a:buSzPct val="110000"/>
            </a:pPr>
            <a:r>
              <a:rPr lang="en-GB" sz="1333" b="1" dirty="0"/>
              <a:t>Where to find this slide layout:</a:t>
            </a:r>
          </a:p>
          <a:p>
            <a:pPr marL="228594" marR="0" lvl="0" indent="-228594" algn="l" defTabSz="609585" rtl="0" eaLnBrk="1" fontAlgn="auto" latinLnBrk="0" hangingPunct="1">
              <a:lnSpc>
                <a:spcPct val="100000"/>
              </a:lnSpc>
              <a:spcBef>
                <a:spcPts val="0"/>
              </a:spcBef>
              <a:spcAft>
                <a:spcPts val="800"/>
              </a:spcAft>
              <a:buClr>
                <a:schemeClr val="accent1"/>
              </a:buClr>
              <a:buSzPct val="110000"/>
              <a:buFont typeface="Wingdings" panose="05000000000000000000" pitchFamily="2" charset="2"/>
              <a:buChar char="§"/>
              <a:tabLst/>
              <a:defRPr/>
            </a:pPr>
            <a:r>
              <a:rPr lang="en-GB" sz="1333" dirty="0"/>
              <a:t>In the ACCA report pack PowerPoint template, click the home or insert tab – then click the dropdown arrow under the 'New Slide' button and select the 'KEY </a:t>
            </a:r>
            <a:r>
              <a:rPr lang="en-GB" sz="1333" dirty="0" err="1"/>
              <a:t>QUESTIONS_title</a:t>
            </a:r>
            <a:r>
              <a:rPr lang="en-GB" sz="1333" dirty="0"/>
              <a:t> and full screen image' layout</a:t>
            </a:r>
          </a:p>
          <a:p>
            <a:pPr algn="l">
              <a:spcAft>
                <a:spcPts val="800"/>
              </a:spcAft>
              <a:buClr>
                <a:schemeClr val="accent1"/>
              </a:buClr>
              <a:buSzPct val="110000"/>
            </a:pPr>
            <a:r>
              <a:rPr lang="en-GB" sz="1333" b="1" dirty="0"/>
              <a:t>How to use this slide layout:</a:t>
            </a:r>
          </a:p>
          <a:p>
            <a:pPr marL="228594" indent="-228594" algn="l">
              <a:spcAft>
                <a:spcPts val="800"/>
              </a:spcAft>
              <a:buClr>
                <a:schemeClr val="accent1"/>
              </a:buClr>
              <a:buSzPct val="110000"/>
              <a:buFont typeface="Wingdings" panose="05000000000000000000" pitchFamily="2" charset="2"/>
              <a:buChar char="§"/>
            </a:pPr>
            <a:r>
              <a:rPr lang="en-GB" sz="1333" dirty="0"/>
              <a:t>This slide is mostly used for drawing custom diagrams with the shape tools</a:t>
            </a:r>
          </a:p>
          <a:p>
            <a:pPr marL="228594" indent="-228594" algn="l">
              <a:spcAft>
                <a:spcPts val="800"/>
              </a:spcAft>
              <a:buClr>
                <a:schemeClr val="accent1"/>
              </a:buClr>
              <a:buSzPct val="110000"/>
              <a:buFont typeface="Wingdings" panose="05000000000000000000" pitchFamily="2" charset="2"/>
              <a:buChar char="§"/>
            </a:pPr>
            <a:r>
              <a:rPr lang="en-GB" sz="1333" dirty="0"/>
              <a:t>Click the insert tab and shapes to insert lines, arrows, rectangles etc. for your diagram</a:t>
            </a:r>
          </a:p>
          <a:p>
            <a:pPr marL="228594" indent="-228594" algn="l">
              <a:spcAft>
                <a:spcPts val="800"/>
              </a:spcAft>
              <a:buClr>
                <a:schemeClr val="accent1"/>
              </a:buClr>
              <a:buSzPct val="110000"/>
              <a:buFont typeface="Wingdings" panose="05000000000000000000" pitchFamily="2" charset="2"/>
              <a:buChar char="§"/>
            </a:pPr>
            <a:r>
              <a:rPr lang="en-GB" sz="1333" dirty="0"/>
              <a:t>Watch the ACCA template tutorial videos for more tips</a:t>
            </a:r>
          </a:p>
        </p:txBody>
      </p:sp>
      <p:sp>
        <p:nvSpPr>
          <p:cNvPr id="4" name="Red footer area">
            <a:extLst>
              <a:ext uri="{FF2B5EF4-FFF2-40B4-BE49-F238E27FC236}">
                <a16:creationId xmlns:a16="http://schemas.microsoft.com/office/drawing/2014/main" id="{0BD12985-CA06-0590-4792-6204469634A0}"/>
              </a:ext>
            </a:extLst>
          </p:cNvPr>
          <p:cNvSpPr/>
          <p:nvPr/>
        </p:nvSpPr>
        <p:spPr>
          <a:xfrm>
            <a:off x="0" y="6021917"/>
            <a:ext cx="12192000" cy="851683"/>
          </a:xfrm>
          <a:prstGeom prst="rect">
            <a:avLst/>
          </a:prstGeom>
          <a:solidFill>
            <a:srgbClr val="C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6" name="footer gradient overlay">
            <a:extLst>
              <a:ext uri="{FF2B5EF4-FFF2-40B4-BE49-F238E27FC236}">
                <a16:creationId xmlns:a16="http://schemas.microsoft.com/office/drawing/2014/main" id="{320D6A7B-6F02-FD47-A5D3-6E2BE73DCAA2}"/>
              </a:ext>
            </a:extLst>
          </p:cNvPr>
          <p:cNvSpPr/>
          <p:nvPr/>
        </p:nvSpPr>
        <p:spPr>
          <a:xfrm>
            <a:off x="1024467" y="6021917"/>
            <a:ext cx="11167532" cy="851683"/>
          </a:xfrm>
          <a:prstGeom prst="rect">
            <a:avLst/>
          </a:prstGeom>
          <a:gradFill>
            <a:gsLst>
              <a:gs pos="0">
                <a:schemeClr val="accent1">
                  <a:lumMod val="0"/>
                  <a:lumOff val="100000"/>
                  <a:alpha val="0"/>
                </a:schemeClr>
              </a:gs>
              <a:gs pos="100000">
                <a:srgbClr val="E50068"/>
              </a:gs>
              <a:gs pos="100000">
                <a:srgbClr val="E50068"/>
              </a:gs>
              <a:gs pos="100000">
                <a:srgbClr val="E5006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pic>
        <p:nvPicPr>
          <p:cNvPr id="7" name="ACCA Logo Bottom Left" descr="A black text on a white background&#10;&#10;Description automatically generated">
            <a:extLst>
              <a:ext uri="{FF2B5EF4-FFF2-40B4-BE49-F238E27FC236}">
                <a16:creationId xmlns:a16="http://schemas.microsoft.com/office/drawing/2014/main" id="{F8FC40D2-837C-9DF4-6E52-C6B421E53AD6}"/>
              </a:ext>
            </a:extLst>
          </p:cNvPr>
          <p:cNvPicPr>
            <a:picLocks noChangeAspect="1"/>
          </p:cNvPicPr>
          <p:nvPr/>
        </p:nvPicPr>
        <p:blipFill>
          <a:blip r:embed="rId2"/>
          <a:stretch>
            <a:fillRect/>
          </a:stretch>
        </p:blipFill>
        <p:spPr>
          <a:xfrm>
            <a:off x="0" y="6021917"/>
            <a:ext cx="851683" cy="851683"/>
          </a:xfrm>
          <a:prstGeom prst="rect">
            <a:avLst/>
          </a:prstGeom>
        </p:spPr>
      </p:pic>
      <p:sp>
        <p:nvSpPr>
          <p:cNvPr id="8" name="TextBox 7">
            <a:extLst>
              <a:ext uri="{FF2B5EF4-FFF2-40B4-BE49-F238E27FC236}">
                <a16:creationId xmlns:a16="http://schemas.microsoft.com/office/drawing/2014/main" id="{86C41A54-987C-4B58-68E4-5CE695751ECE}"/>
              </a:ext>
            </a:extLst>
          </p:cNvPr>
          <p:cNvSpPr txBox="1"/>
          <p:nvPr/>
        </p:nvSpPr>
        <p:spPr>
          <a:xfrm>
            <a:off x="5322546" y="6304130"/>
            <a:ext cx="1546911" cy="256545"/>
          </a:xfrm>
          <a:prstGeom prst="rect">
            <a:avLst/>
          </a:prstGeom>
          <a:noFill/>
        </p:spPr>
        <p:txBody>
          <a:bodyPr wrap="square" rtlCol="0">
            <a:spAutoFit/>
          </a:bodyPr>
          <a:lstStyle/>
          <a:p>
            <a:pPr algn="ctr"/>
            <a:r>
              <a:rPr lang="en-US" sz="1067" b="1">
                <a:solidFill>
                  <a:schemeClr val="bg1"/>
                </a:solidFill>
              </a:rPr>
              <a:t>THINK AHEAD</a:t>
            </a:r>
          </a:p>
        </p:txBody>
      </p:sp>
      <p:sp>
        <p:nvSpPr>
          <p:cNvPr id="10" name="Title 1">
            <a:extLst>
              <a:ext uri="{FF2B5EF4-FFF2-40B4-BE49-F238E27FC236}">
                <a16:creationId xmlns:a16="http://schemas.microsoft.com/office/drawing/2014/main" id="{A0891B7F-7811-3EEA-0D18-5285E30BC613}"/>
              </a:ext>
            </a:extLst>
          </p:cNvPr>
          <p:cNvSpPr>
            <a:spLocks noGrp="1"/>
          </p:cNvSpPr>
          <p:nvPr>
            <p:ph type="title" hasCustomPrompt="1"/>
          </p:nvPr>
        </p:nvSpPr>
        <p:spPr>
          <a:xfrm>
            <a:off x="696001" y="404283"/>
            <a:ext cx="10825017" cy="1255289"/>
          </a:xfrm>
        </p:spPr>
        <p:txBody>
          <a:bodyPr>
            <a:normAutofit/>
          </a:bodyPr>
          <a:lstStyle>
            <a:lvl1pPr>
              <a:defRPr sz="3733"/>
            </a:lvl1pPr>
          </a:lstStyle>
          <a:p>
            <a:r>
              <a:rPr lang="en-US" dirty="0"/>
              <a:t>Add your title here</a:t>
            </a:r>
          </a:p>
        </p:txBody>
      </p:sp>
      <p:pic>
        <p:nvPicPr>
          <p:cNvPr id="3" name="Picture 2">
            <a:extLst>
              <a:ext uri="{FF2B5EF4-FFF2-40B4-BE49-F238E27FC236}">
                <a16:creationId xmlns:a16="http://schemas.microsoft.com/office/drawing/2014/main" id="{65626BA1-51D3-F00F-9CBC-FF26658498CF}"/>
              </a:ext>
            </a:extLst>
          </p:cNvPr>
          <p:cNvPicPr>
            <a:picLocks noGrp="1" noRot="1" noChangeAspect="1" noMove="1" noResize="1" noEditPoints="1" noAdjustHandles="1" noChangeArrowheads="1" noChangeShapeType="1" noCrop="1"/>
          </p:cNvPicPr>
          <p:nvPr/>
        </p:nvPicPr>
        <p:blipFill>
          <a:blip r:embed="rId3"/>
          <a:stretch>
            <a:fillRect/>
          </a:stretch>
        </p:blipFill>
        <p:spPr>
          <a:xfrm>
            <a:off x="11429999" y="0"/>
            <a:ext cx="762000" cy="965200"/>
          </a:xfrm>
          <a:prstGeom prst="rect">
            <a:avLst/>
          </a:prstGeom>
        </p:spPr>
      </p:pic>
      <p:sp>
        <p:nvSpPr>
          <p:cNvPr id="5" name="Text Placeholder 2">
            <a:extLst>
              <a:ext uri="{FF2B5EF4-FFF2-40B4-BE49-F238E27FC236}">
                <a16:creationId xmlns:a16="http://schemas.microsoft.com/office/drawing/2014/main" id="{0D798A95-41A2-AE5B-99DB-95755B3466A9}"/>
              </a:ext>
            </a:extLst>
          </p:cNvPr>
          <p:cNvSpPr>
            <a:spLocks noGrp="1"/>
          </p:cNvSpPr>
          <p:nvPr>
            <p:ph idx="1"/>
          </p:nvPr>
        </p:nvSpPr>
        <p:spPr>
          <a:xfrm>
            <a:off x="696001" y="1825625"/>
            <a:ext cx="10825017" cy="419985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4">
            <a:extLst>
              <a:ext uri="{FF2B5EF4-FFF2-40B4-BE49-F238E27FC236}">
                <a16:creationId xmlns:a16="http://schemas.microsoft.com/office/drawing/2014/main" id="{E2EE429B-DF80-B856-F799-CBB4C17C07A8}"/>
              </a:ext>
            </a:extLst>
          </p:cNvPr>
          <p:cNvSpPr>
            <a:spLocks noGrp="1"/>
          </p:cNvSpPr>
          <p:nvPr>
            <p:ph type="sldNum" sz="quarter" idx="4"/>
          </p:nvPr>
        </p:nvSpPr>
        <p:spPr>
          <a:xfrm>
            <a:off x="9257581" y="6310312"/>
            <a:ext cx="2743200" cy="365125"/>
          </a:xfrm>
          <a:prstGeom prst="rect">
            <a:avLst/>
          </a:prstGeom>
        </p:spPr>
        <p:txBody>
          <a:bodyPr vert="horz" lIns="91440" tIns="45720" rIns="91440" bIns="45720" rtlCol="0" anchor="ctr"/>
          <a:lstStyle>
            <a:lvl1pPr algn="r">
              <a:defRPr sz="1200">
                <a:solidFill>
                  <a:schemeClr val="bg1"/>
                </a:solidFill>
              </a:defRPr>
            </a:lvl1pPr>
          </a:lstStyle>
          <a:p>
            <a:fld id="{C6B4E3B3-8377-434B-9BF8-DA9E2A1057DF}" type="slidenum">
              <a:rPr lang="en-MY" smtClean="0"/>
              <a:t>‹#›</a:t>
            </a:fld>
            <a:endParaRPr lang="en-MY" dirty="0"/>
          </a:p>
        </p:txBody>
      </p:sp>
      <p:sp>
        <p:nvSpPr>
          <p:cNvPr id="12" name="TextBox 11">
            <a:extLst>
              <a:ext uri="{FF2B5EF4-FFF2-40B4-BE49-F238E27FC236}">
                <a16:creationId xmlns:a16="http://schemas.microsoft.com/office/drawing/2014/main" id="{954B9A7D-4E37-2C18-43BF-462724D24835}"/>
              </a:ext>
            </a:extLst>
          </p:cNvPr>
          <p:cNvSpPr txBox="1"/>
          <p:nvPr/>
        </p:nvSpPr>
        <p:spPr>
          <a:xfrm>
            <a:off x="10511486" y="6400541"/>
            <a:ext cx="738553" cy="184666"/>
          </a:xfrm>
          <a:prstGeom prst="rect">
            <a:avLst/>
          </a:prstGeom>
          <a:noFill/>
        </p:spPr>
        <p:txBody>
          <a:bodyPr wrap="square" lIns="0" tIns="0" rIns="0" bIns="0" rtlCol="0">
            <a:spAutoFit/>
          </a:bodyPr>
          <a:lstStyle/>
          <a:p>
            <a:pPr algn="l"/>
            <a:r>
              <a:rPr lang="en-US" sz="1200" dirty="0">
                <a:solidFill>
                  <a:schemeClr val="bg1"/>
                </a:solidFill>
              </a:rPr>
              <a:t>© ACCA</a:t>
            </a:r>
            <a:endParaRPr lang="en-GB" sz="1200" dirty="0" err="1">
              <a:solidFill>
                <a:schemeClr val="bg1"/>
              </a:solidFill>
            </a:endParaRPr>
          </a:p>
        </p:txBody>
      </p:sp>
    </p:spTree>
    <p:extLst>
      <p:ext uri="{BB962C8B-B14F-4D97-AF65-F5344CB8AC3E}">
        <p14:creationId xmlns:p14="http://schemas.microsoft.com/office/powerpoint/2010/main" val="4258446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8" orient="horz" pos="3240">
          <p15:clr>
            <a:srgbClr val="FBAE40"/>
          </p15:clr>
        </p15:guide>
        <p15:guide id="38" orient="horz" pos="2845">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HAPTER SUMMARY_title and full screen imag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5F59A4-EBF7-5A44-5820-5E198C7ED74C}"/>
              </a:ext>
            </a:extLst>
          </p:cNvPr>
          <p:cNvSpPr txBox="1"/>
          <p:nvPr/>
        </p:nvSpPr>
        <p:spPr>
          <a:xfrm>
            <a:off x="-2859565" y="1"/>
            <a:ext cx="2640293" cy="4092339"/>
          </a:xfrm>
          <a:prstGeom prst="rect">
            <a:avLst/>
          </a:prstGeom>
          <a:noFill/>
        </p:spPr>
        <p:txBody>
          <a:bodyPr wrap="square" lIns="0" rIns="0" rtlCol="0">
            <a:spAutoFit/>
          </a:bodyPr>
          <a:lstStyle/>
          <a:p>
            <a:pPr algn="l">
              <a:spcAft>
                <a:spcPts val="800"/>
              </a:spcAft>
              <a:buClr>
                <a:schemeClr val="accent1"/>
              </a:buClr>
              <a:buSzPct val="110000"/>
            </a:pPr>
            <a:r>
              <a:rPr lang="en-GB" sz="1333" b="1" dirty="0"/>
              <a:t>Where to find this slide layout:</a:t>
            </a:r>
          </a:p>
          <a:p>
            <a:pPr marL="228594" marR="0" lvl="0" indent="-228594" algn="l" defTabSz="609585" rtl="0" eaLnBrk="1" fontAlgn="auto" latinLnBrk="0" hangingPunct="1">
              <a:lnSpc>
                <a:spcPct val="100000"/>
              </a:lnSpc>
              <a:spcBef>
                <a:spcPts val="0"/>
              </a:spcBef>
              <a:spcAft>
                <a:spcPts val="800"/>
              </a:spcAft>
              <a:buClr>
                <a:schemeClr val="accent1"/>
              </a:buClr>
              <a:buSzPct val="110000"/>
              <a:buFont typeface="Wingdings" panose="05000000000000000000" pitchFamily="2" charset="2"/>
              <a:buChar char="§"/>
              <a:tabLst/>
              <a:defRPr/>
            </a:pPr>
            <a:r>
              <a:rPr lang="en-GB" sz="1333" dirty="0"/>
              <a:t>In the ACCA report pack PowerPoint template, click the home or insert tab – then click the dropdown arrow under the 'New Slide' button and select the 'CHAPTER </a:t>
            </a:r>
            <a:r>
              <a:rPr lang="en-GB" sz="1333" dirty="0" err="1"/>
              <a:t>SUMMARY_title</a:t>
            </a:r>
            <a:r>
              <a:rPr lang="en-GB" sz="1333" dirty="0"/>
              <a:t> and full screen image' layout</a:t>
            </a:r>
          </a:p>
          <a:p>
            <a:pPr algn="l">
              <a:spcAft>
                <a:spcPts val="800"/>
              </a:spcAft>
              <a:buClr>
                <a:schemeClr val="accent1"/>
              </a:buClr>
              <a:buSzPct val="110000"/>
            </a:pPr>
            <a:r>
              <a:rPr lang="en-GB" sz="1333" b="1" dirty="0"/>
              <a:t>How to use this slide layout:</a:t>
            </a:r>
          </a:p>
          <a:p>
            <a:pPr marL="228594" indent="-228594" algn="l">
              <a:spcAft>
                <a:spcPts val="800"/>
              </a:spcAft>
              <a:buClr>
                <a:schemeClr val="accent1"/>
              </a:buClr>
              <a:buSzPct val="110000"/>
              <a:buFont typeface="Wingdings" panose="05000000000000000000" pitchFamily="2" charset="2"/>
              <a:buChar char="§"/>
            </a:pPr>
            <a:r>
              <a:rPr lang="en-GB" sz="1333" dirty="0"/>
              <a:t>This slide is mostly used for drawing custom diagrams with the shape tools</a:t>
            </a:r>
          </a:p>
          <a:p>
            <a:pPr marL="228594" indent="-228594" algn="l">
              <a:spcAft>
                <a:spcPts val="800"/>
              </a:spcAft>
              <a:buClr>
                <a:schemeClr val="accent1"/>
              </a:buClr>
              <a:buSzPct val="110000"/>
              <a:buFont typeface="Wingdings" panose="05000000000000000000" pitchFamily="2" charset="2"/>
              <a:buChar char="§"/>
            </a:pPr>
            <a:r>
              <a:rPr lang="en-GB" sz="1333" dirty="0"/>
              <a:t>Click the insert tab and shapes to insert lines, arrows, rectangles etc. for your diagram</a:t>
            </a:r>
          </a:p>
          <a:p>
            <a:pPr marL="228594" indent="-228594" algn="l">
              <a:spcAft>
                <a:spcPts val="800"/>
              </a:spcAft>
              <a:buClr>
                <a:schemeClr val="accent1"/>
              </a:buClr>
              <a:buSzPct val="110000"/>
              <a:buFont typeface="Wingdings" panose="05000000000000000000" pitchFamily="2" charset="2"/>
              <a:buChar char="§"/>
            </a:pPr>
            <a:r>
              <a:rPr lang="en-GB" sz="1333" dirty="0"/>
              <a:t>Watch the ACCA template tutorial videos for more tips</a:t>
            </a:r>
          </a:p>
        </p:txBody>
      </p:sp>
      <p:sp>
        <p:nvSpPr>
          <p:cNvPr id="4" name="Red footer area">
            <a:extLst>
              <a:ext uri="{FF2B5EF4-FFF2-40B4-BE49-F238E27FC236}">
                <a16:creationId xmlns:a16="http://schemas.microsoft.com/office/drawing/2014/main" id="{0BD12985-CA06-0590-4792-6204469634A0}"/>
              </a:ext>
            </a:extLst>
          </p:cNvPr>
          <p:cNvSpPr/>
          <p:nvPr/>
        </p:nvSpPr>
        <p:spPr>
          <a:xfrm>
            <a:off x="0" y="6021917"/>
            <a:ext cx="12192000" cy="851683"/>
          </a:xfrm>
          <a:prstGeom prst="rect">
            <a:avLst/>
          </a:prstGeom>
          <a:solidFill>
            <a:srgbClr val="C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6" name="footer gradient overlay">
            <a:extLst>
              <a:ext uri="{FF2B5EF4-FFF2-40B4-BE49-F238E27FC236}">
                <a16:creationId xmlns:a16="http://schemas.microsoft.com/office/drawing/2014/main" id="{320D6A7B-6F02-FD47-A5D3-6E2BE73DCAA2}"/>
              </a:ext>
            </a:extLst>
          </p:cNvPr>
          <p:cNvSpPr/>
          <p:nvPr/>
        </p:nvSpPr>
        <p:spPr>
          <a:xfrm>
            <a:off x="1024467" y="6021917"/>
            <a:ext cx="11167532" cy="851683"/>
          </a:xfrm>
          <a:prstGeom prst="rect">
            <a:avLst/>
          </a:prstGeom>
          <a:gradFill>
            <a:gsLst>
              <a:gs pos="0">
                <a:schemeClr val="accent1">
                  <a:lumMod val="0"/>
                  <a:lumOff val="100000"/>
                  <a:alpha val="0"/>
                </a:schemeClr>
              </a:gs>
              <a:gs pos="100000">
                <a:srgbClr val="E50068"/>
              </a:gs>
              <a:gs pos="100000">
                <a:srgbClr val="E50068"/>
              </a:gs>
              <a:gs pos="100000">
                <a:srgbClr val="E5006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pic>
        <p:nvPicPr>
          <p:cNvPr id="7" name="ACCA Logo Bottom Left" descr="A black text on a white background&#10;&#10;Description automatically generated">
            <a:extLst>
              <a:ext uri="{FF2B5EF4-FFF2-40B4-BE49-F238E27FC236}">
                <a16:creationId xmlns:a16="http://schemas.microsoft.com/office/drawing/2014/main" id="{F8FC40D2-837C-9DF4-6E52-C6B421E53AD6}"/>
              </a:ext>
            </a:extLst>
          </p:cNvPr>
          <p:cNvPicPr>
            <a:picLocks noChangeAspect="1"/>
          </p:cNvPicPr>
          <p:nvPr/>
        </p:nvPicPr>
        <p:blipFill>
          <a:blip r:embed="rId2"/>
          <a:stretch>
            <a:fillRect/>
          </a:stretch>
        </p:blipFill>
        <p:spPr>
          <a:xfrm>
            <a:off x="0" y="6021917"/>
            <a:ext cx="851683" cy="851683"/>
          </a:xfrm>
          <a:prstGeom prst="rect">
            <a:avLst/>
          </a:prstGeom>
        </p:spPr>
      </p:pic>
      <p:sp>
        <p:nvSpPr>
          <p:cNvPr id="8" name="TextBox 7">
            <a:extLst>
              <a:ext uri="{FF2B5EF4-FFF2-40B4-BE49-F238E27FC236}">
                <a16:creationId xmlns:a16="http://schemas.microsoft.com/office/drawing/2014/main" id="{86C41A54-987C-4B58-68E4-5CE695751ECE}"/>
              </a:ext>
            </a:extLst>
          </p:cNvPr>
          <p:cNvSpPr txBox="1"/>
          <p:nvPr/>
        </p:nvSpPr>
        <p:spPr>
          <a:xfrm>
            <a:off x="5322546" y="6304130"/>
            <a:ext cx="1546911" cy="256545"/>
          </a:xfrm>
          <a:prstGeom prst="rect">
            <a:avLst/>
          </a:prstGeom>
          <a:noFill/>
        </p:spPr>
        <p:txBody>
          <a:bodyPr wrap="square" rtlCol="0">
            <a:spAutoFit/>
          </a:bodyPr>
          <a:lstStyle/>
          <a:p>
            <a:pPr algn="ctr"/>
            <a:r>
              <a:rPr lang="en-US" sz="1067" b="1">
                <a:solidFill>
                  <a:schemeClr val="bg1"/>
                </a:solidFill>
              </a:rPr>
              <a:t>THINK AHEAD</a:t>
            </a:r>
          </a:p>
        </p:txBody>
      </p:sp>
      <p:sp>
        <p:nvSpPr>
          <p:cNvPr id="10" name="Title 1">
            <a:extLst>
              <a:ext uri="{FF2B5EF4-FFF2-40B4-BE49-F238E27FC236}">
                <a16:creationId xmlns:a16="http://schemas.microsoft.com/office/drawing/2014/main" id="{A0891B7F-7811-3EEA-0D18-5285E30BC613}"/>
              </a:ext>
            </a:extLst>
          </p:cNvPr>
          <p:cNvSpPr>
            <a:spLocks noGrp="1"/>
          </p:cNvSpPr>
          <p:nvPr>
            <p:ph type="title" hasCustomPrompt="1"/>
          </p:nvPr>
        </p:nvSpPr>
        <p:spPr>
          <a:xfrm>
            <a:off x="696001" y="404283"/>
            <a:ext cx="10825017" cy="1255289"/>
          </a:xfrm>
        </p:spPr>
        <p:txBody>
          <a:bodyPr>
            <a:normAutofit/>
          </a:bodyPr>
          <a:lstStyle>
            <a:lvl1pPr>
              <a:defRPr sz="3733"/>
            </a:lvl1pPr>
          </a:lstStyle>
          <a:p>
            <a:r>
              <a:rPr lang="en-US" dirty="0"/>
              <a:t>Add your title here</a:t>
            </a:r>
          </a:p>
        </p:txBody>
      </p:sp>
      <p:pic>
        <p:nvPicPr>
          <p:cNvPr id="5" name="Picture 4">
            <a:extLst>
              <a:ext uri="{FF2B5EF4-FFF2-40B4-BE49-F238E27FC236}">
                <a16:creationId xmlns:a16="http://schemas.microsoft.com/office/drawing/2014/main" id="{6A35B534-AE4B-AEA9-9129-3E7A22D4CC26}"/>
              </a:ext>
            </a:extLst>
          </p:cNvPr>
          <p:cNvPicPr>
            <a:picLocks noGrp="1" noRot="1" noChangeAspect="1" noMove="1" noResize="1" noEditPoints="1" noAdjustHandles="1" noChangeArrowheads="1" noChangeShapeType="1" noCrop="1"/>
          </p:cNvPicPr>
          <p:nvPr/>
        </p:nvPicPr>
        <p:blipFill>
          <a:blip r:embed="rId3"/>
          <a:stretch>
            <a:fillRect/>
          </a:stretch>
        </p:blipFill>
        <p:spPr>
          <a:xfrm>
            <a:off x="11429999" y="0"/>
            <a:ext cx="762000" cy="965200"/>
          </a:xfrm>
          <a:prstGeom prst="rect">
            <a:avLst/>
          </a:prstGeom>
        </p:spPr>
      </p:pic>
      <p:sp>
        <p:nvSpPr>
          <p:cNvPr id="3" name="Text Placeholder 2">
            <a:extLst>
              <a:ext uri="{FF2B5EF4-FFF2-40B4-BE49-F238E27FC236}">
                <a16:creationId xmlns:a16="http://schemas.microsoft.com/office/drawing/2014/main" id="{639C98A0-90E2-9A22-F739-A5E706C123C0}"/>
              </a:ext>
            </a:extLst>
          </p:cNvPr>
          <p:cNvSpPr>
            <a:spLocks noGrp="1"/>
          </p:cNvSpPr>
          <p:nvPr>
            <p:ph idx="1"/>
          </p:nvPr>
        </p:nvSpPr>
        <p:spPr>
          <a:xfrm>
            <a:off x="696001" y="1825625"/>
            <a:ext cx="10825017" cy="419985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4">
            <a:extLst>
              <a:ext uri="{FF2B5EF4-FFF2-40B4-BE49-F238E27FC236}">
                <a16:creationId xmlns:a16="http://schemas.microsoft.com/office/drawing/2014/main" id="{9FC98A23-00FE-D556-3528-F4DC3A5ED067}"/>
              </a:ext>
            </a:extLst>
          </p:cNvPr>
          <p:cNvSpPr>
            <a:spLocks noGrp="1"/>
          </p:cNvSpPr>
          <p:nvPr>
            <p:ph type="sldNum" sz="quarter" idx="4"/>
          </p:nvPr>
        </p:nvSpPr>
        <p:spPr>
          <a:xfrm>
            <a:off x="9257581" y="6310312"/>
            <a:ext cx="2743200" cy="365125"/>
          </a:xfrm>
          <a:prstGeom prst="rect">
            <a:avLst/>
          </a:prstGeom>
        </p:spPr>
        <p:txBody>
          <a:bodyPr vert="horz" lIns="91440" tIns="45720" rIns="91440" bIns="45720" rtlCol="0" anchor="ctr"/>
          <a:lstStyle>
            <a:lvl1pPr algn="r">
              <a:defRPr sz="1200">
                <a:solidFill>
                  <a:schemeClr val="bg1"/>
                </a:solidFill>
              </a:defRPr>
            </a:lvl1pPr>
          </a:lstStyle>
          <a:p>
            <a:fld id="{C6B4E3B3-8377-434B-9BF8-DA9E2A1057DF}" type="slidenum">
              <a:rPr lang="en-MY" smtClean="0"/>
              <a:t>‹#›</a:t>
            </a:fld>
            <a:endParaRPr lang="en-MY" dirty="0"/>
          </a:p>
        </p:txBody>
      </p:sp>
      <p:sp>
        <p:nvSpPr>
          <p:cNvPr id="12" name="TextBox 11">
            <a:extLst>
              <a:ext uri="{FF2B5EF4-FFF2-40B4-BE49-F238E27FC236}">
                <a16:creationId xmlns:a16="http://schemas.microsoft.com/office/drawing/2014/main" id="{36C547E2-5924-C38A-EF87-50844E7F904F}"/>
              </a:ext>
            </a:extLst>
          </p:cNvPr>
          <p:cNvSpPr txBox="1"/>
          <p:nvPr/>
        </p:nvSpPr>
        <p:spPr>
          <a:xfrm>
            <a:off x="10511486" y="6400541"/>
            <a:ext cx="738553" cy="184666"/>
          </a:xfrm>
          <a:prstGeom prst="rect">
            <a:avLst/>
          </a:prstGeom>
          <a:noFill/>
        </p:spPr>
        <p:txBody>
          <a:bodyPr wrap="square" lIns="0" tIns="0" rIns="0" bIns="0" rtlCol="0">
            <a:spAutoFit/>
          </a:bodyPr>
          <a:lstStyle/>
          <a:p>
            <a:pPr algn="l"/>
            <a:r>
              <a:rPr lang="en-US" sz="1200" dirty="0">
                <a:solidFill>
                  <a:schemeClr val="bg1"/>
                </a:solidFill>
              </a:rPr>
              <a:t>© ACCA</a:t>
            </a:r>
            <a:endParaRPr lang="en-GB" sz="1200" dirty="0" err="1">
              <a:solidFill>
                <a:schemeClr val="bg1"/>
              </a:solidFill>
            </a:endParaRPr>
          </a:p>
        </p:txBody>
      </p:sp>
    </p:spTree>
    <p:extLst>
      <p:ext uri="{BB962C8B-B14F-4D97-AF65-F5344CB8AC3E}">
        <p14:creationId xmlns:p14="http://schemas.microsoft.com/office/powerpoint/2010/main" val="2990708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8" orient="horz" pos="3240">
          <p15:clr>
            <a:srgbClr val="FBAE40"/>
          </p15:clr>
        </p15:guide>
        <p15:guide id="38" orient="horz" pos="2845">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Answer to activity 2">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5F59A4-EBF7-5A44-5820-5E198C7ED74C}"/>
              </a:ext>
            </a:extLst>
          </p:cNvPr>
          <p:cNvSpPr txBox="1"/>
          <p:nvPr/>
        </p:nvSpPr>
        <p:spPr>
          <a:xfrm>
            <a:off x="-2859565" y="1"/>
            <a:ext cx="2640293" cy="4092339"/>
          </a:xfrm>
          <a:prstGeom prst="rect">
            <a:avLst/>
          </a:prstGeom>
          <a:noFill/>
        </p:spPr>
        <p:txBody>
          <a:bodyPr wrap="square" lIns="0" rIns="0" rtlCol="0">
            <a:spAutoFit/>
          </a:bodyPr>
          <a:lstStyle/>
          <a:p>
            <a:pPr algn="l">
              <a:spcAft>
                <a:spcPts val="800"/>
              </a:spcAft>
              <a:buClr>
                <a:schemeClr val="accent1"/>
              </a:buClr>
              <a:buSzPct val="110000"/>
            </a:pPr>
            <a:r>
              <a:rPr lang="en-GB" sz="1333" b="1" dirty="0"/>
              <a:t>Where to find this slide layout:</a:t>
            </a:r>
          </a:p>
          <a:p>
            <a:pPr marL="228594" marR="0" lvl="0" indent="-228594" algn="l" defTabSz="609585" rtl="0" eaLnBrk="1" fontAlgn="auto" latinLnBrk="0" hangingPunct="1">
              <a:lnSpc>
                <a:spcPct val="100000"/>
              </a:lnSpc>
              <a:spcBef>
                <a:spcPts val="0"/>
              </a:spcBef>
              <a:spcAft>
                <a:spcPts val="800"/>
              </a:spcAft>
              <a:buClr>
                <a:schemeClr val="accent1"/>
              </a:buClr>
              <a:buSzPct val="110000"/>
              <a:buFont typeface="Wingdings" panose="05000000000000000000" pitchFamily="2" charset="2"/>
              <a:buChar char="§"/>
              <a:tabLst/>
              <a:defRPr/>
            </a:pPr>
            <a:r>
              <a:rPr lang="en-GB" sz="1333" dirty="0"/>
              <a:t>In the ACCA report pack PowerPoint template, click the home or insert tab – then click the dropdown arrow under the 'New Slide' button and select the 'CHAPTER </a:t>
            </a:r>
            <a:r>
              <a:rPr lang="en-GB" sz="1333" dirty="0" err="1"/>
              <a:t>SUMMARY_title</a:t>
            </a:r>
            <a:r>
              <a:rPr lang="en-GB" sz="1333" dirty="0"/>
              <a:t> and full screen image' layout</a:t>
            </a:r>
          </a:p>
          <a:p>
            <a:pPr algn="l">
              <a:spcAft>
                <a:spcPts val="800"/>
              </a:spcAft>
              <a:buClr>
                <a:schemeClr val="accent1"/>
              </a:buClr>
              <a:buSzPct val="110000"/>
            </a:pPr>
            <a:r>
              <a:rPr lang="en-GB" sz="1333" b="1" dirty="0"/>
              <a:t>How to use this slide layout:</a:t>
            </a:r>
          </a:p>
          <a:p>
            <a:pPr marL="228594" indent="-228594" algn="l">
              <a:spcAft>
                <a:spcPts val="800"/>
              </a:spcAft>
              <a:buClr>
                <a:schemeClr val="accent1"/>
              </a:buClr>
              <a:buSzPct val="110000"/>
              <a:buFont typeface="Wingdings" panose="05000000000000000000" pitchFamily="2" charset="2"/>
              <a:buChar char="§"/>
            </a:pPr>
            <a:r>
              <a:rPr lang="en-GB" sz="1333" dirty="0"/>
              <a:t>This slide is mostly used for drawing custom diagrams with the shape tools</a:t>
            </a:r>
          </a:p>
          <a:p>
            <a:pPr marL="228594" indent="-228594" algn="l">
              <a:spcAft>
                <a:spcPts val="800"/>
              </a:spcAft>
              <a:buClr>
                <a:schemeClr val="accent1"/>
              </a:buClr>
              <a:buSzPct val="110000"/>
              <a:buFont typeface="Wingdings" panose="05000000000000000000" pitchFamily="2" charset="2"/>
              <a:buChar char="§"/>
            </a:pPr>
            <a:r>
              <a:rPr lang="en-GB" sz="1333" dirty="0"/>
              <a:t>Click the insert tab and shapes to insert lines, arrows, rectangles etc. for your diagram</a:t>
            </a:r>
          </a:p>
          <a:p>
            <a:pPr marL="228594" indent="-228594" algn="l">
              <a:spcAft>
                <a:spcPts val="800"/>
              </a:spcAft>
              <a:buClr>
                <a:schemeClr val="accent1"/>
              </a:buClr>
              <a:buSzPct val="110000"/>
              <a:buFont typeface="Wingdings" panose="05000000000000000000" pitchFamily="2" charset="2"/>
              <a:buChar char="§"/>
            </a:pPr>
            <a:r>
              <a:rPr lang="en-GB" sz="1333" dirty="0"/>
              <a:t>Watch the ACCA template tutorial videos for more tips</a:t>
            </a:r>
          </a:p>
        </p:txBody>
      </p:sp>
      <p:sp>
        <p:nvSpPr>
          <p:cNvPr id="4" name="Red footer area">
            <a:extLst>
              <a:ext uri="{FF2B5EF4-FFF2-40B4-BE49-F238E27FC236}">
                <a16:creationId xmlns:a16="http://schemas.microsoft.com/office/drawing/2014/main" id="{0BD12985-CA06-0590-4792-6204469634A0}"/>
              </a:ext>
            </a:extLst>
          </p:cNvPr>
          <p:cNvSpPr/>
          <p:nvPr/>
        </p:nvSpPr>
        <p:spPr>
          <a:xfrm>
            <a:off x="0" y="6021917"/>
            <a:ext cx="12192000" cy="851683"/>
          </a:xfrm>
          <a:prstGeom prst="rect">
            <a:avLst/>
          </a:prstGeom>
          <a:solidFill>
            <a:srgbClr val="C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6" name="footer gradient overlay">
            <a:extLst>
              <a:ext uri="{FF2B5EF4-FFF2-40B4-BE49-F238E27FC236}">
                <a16:creationId xmlns:a16="http://schemas.microsoft.com/office/drawing/2014/main" id="{320D6A7B-6F02-FD47-A5D3-6E2BE73DCAA2}"/>
              </a:ext>
            </a:extLst>
          </p:cNvPr>
          <p:cNvSpPr/>
          <p:nvPr/>
        </p:nvSpPr>
        <p:spPr>
          <a:xfrm>
            <a:off x="1024467" y="6021917"/>
            <a:ext cx="11167532" cy="851683"/>
          </a:xfrm>
          <a:prstGeom prst="rect">
            <a:avLst/>
          </a:prstGeom>
          <a:gradFill>
            <a:gsLst>
              <a:gs pos="0">
                <a:schemeClr val="accent1">
                  <a:lumMod val="0"/>
                  <a:lumOff val="100000"/>
                  <a:alpha val="0"/>
                </a:schemeClr>
              </a:gs>
              <a:gs pos="100000">
                <a:srgbClr val="E50068"/>
              </a:gs>
              <a:gs pos="100000">
                <a:srgbClr val="E50068"/>
              </a:gs>
              <a:gs pos="100000">
                <a:srgbClr val="E5006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pic>
        <p:nvPicPr>
          <p:cNvPr id="7" name="ACCA Logo Bottom Left" descr="A black text on a white background&#10;&#10;Description automatically generated">
            <a:extLst>
              <a:ext uri="{FF2B5EF4-FFF2-40B4-BE49-F238E27FC236}">
                <a16:creationId xmlns:a16="http://schemas.microsoft.com/office/drawing/2014/main" id="{F8FC40D2-837C-9DF4-6E52-C6B421E53AD6}"/>
              </a:ext>
            </a:extLst>
          </p:cNvPr>
          <p:cNvPicPr>
            <a:picLocks noChangeAspect="1"/>
          </p:cNvPicPr>
          <p:nvPr/>
        </p:nvPicPr>
        <p:blipFill>
          <a:blip r:embed="rId2"/>
          <a:stretch>
            <a:fillRect/>
          </a:stretch>
        </p:blipFill>
        <p:spPr>
          <a:xfrm>
            <a:off x="0" y="6021917"/>
            <a:ext cx="851683" cy="851683"/>
          </a:xfrm>
          <a:prstGeom prst="rect">
            <a:avLst/>
          </a:prstGeom>
        </p:spPr>
      </p:pic>
      <p:sp>
        <p:nvSpPr>
          <p:cNvPr id="8" name="TextBox 7">
            <a:extLst>
              <a:ext uri="{FF2B5EF4-FFF2-40B4-BE49-F238E27FC236}">
                <a16:creationId xmlns:a16="http://schemas.microsoft.com/office/drawing/2014/main" id="{86C41A54-987C-4B58-68E4-5CE695751ECE}"/>
              </a:ext>
            </a:extLst>
          </p:cNvPr>
          <p:cNvSpPr txBox="1"/>
          <p:nvPr/>
        </p:nvSpPr>
        <p:spPr>
          <a:xfrm>
            <a:off x="5322546" y="6304130"/>
            <a:ext cx="1546911" cy="256545"/>
          </a:xfrm>
          <a:prstGeom prst="rect">
            <a:avLst/>
          </a:prstGeom>
          <a:noFill/>
        </p:spPr>
        <p:txBody>
          <a:bodyPr wrap="square" rtlCol="0">
            <a:spAutoFit/>
          </a:bodyPr>
          <a:lstStyle/>
          <a:p>
            <a:pPr algn="ctr"/>
            <a:r>
              <a:rPr lang="en-US" sz="1067" b="1">
                <a:solidFill>
                  <a:schemeClr val="bg1"/>
                </a:solidFill>
              </a:rPr>
              <a:t>THINK AHEAD</a:t>
            </a:r>
          </a:p>
        </p:txBody>
      </p:sp>
      <p:sp>
        <p:nvSpPr>
          <p:cNvPr id="10" name="Title 1">
            <a:extLst>
              <a:ext uri="{FF2B5EF4-FFF2-40B4-BE49-F238E27FC236}">
                <a16:creationId xmlns:a16="http://schemas.microsoft.com/office/drawing/2014/main" id="{A0891B7F-7811-3EEA-0D18-5285E30BC613}"/>
              </a:ext>
            </a:extLst>
          </p:cNvPr>
          <p:cNvSpPr>
            <a:spLocks noGrp="1"/>
          </p:cNvSpPr>
          <p:nvPr>
            <p:ph type="title" hasCustomPrompt="1"/>
          </p:nvPr>
        </p:nvSpPr>
        <p:spPr>
          <a:xfrm>
            <a:off x="696001" y="404283"/>
            <a:ext cx="10825017" cy="1255289"/>
          </a:xfrm>
        </p:spPr>
        <p:txBody>
          <a:bodyPr>
            <a:normAutofit/>
          </a:bodyPr>
          <a:lstStyle>
            <a:lvl1pPr>
              <a:defRPr sz="3733"/>
            </a:lvl1pPr>
          </a:lstStyle>
          <a:p>
            <a:r>
              <a:rPr lang="en-US" dirty="0"/>
              <a:t>Add your title here</a:t>
            </a:r>
          </a:p>
        </p:txBody>
      </p:sp>
      <p:pic>
        <p:nvPicPr>
          <p:cNvPr id="13" name="Picture 12">
            <a:extLst>
              <a:ext uri="{FF2B5EF4-FFF2-40B4-BE49-F238E27FC236}">
                <a16:creationId xmlns:a16="http://schemas.microsoft.com/office/drawing/2014/main" id="{1CDA0BA8-EF80-E83C-1786-33F2770E3172}"/>
              </a:ext>
            </a:extLst>
          </p:cNvPr>
          <p:cNvPicPr/>
          <p:nvPr/>
        </p:nvPicPr>
        <p:blipFill>
          <a:blip r:embed="rId3"/>
          <a:srcRect l="68003" t="-1879" r="22267" b="67444"/>
          <a:stretch>
            <a:fillRect/>
          </a:stretch>
        </p:blipFill>
        <p:spPr>
          <a:xfrm>
            <a:off x="11353800" y="-52643"/>
            <a:ext cx="914400" cy="1084570"/>
          </a:xfrm>
          <a:prstGeom prst="rect">
            <a:avLst/>
          </a:prstGeom>
        </p:spPr>
      </p:pic>
      <p:sp>
        <p:nvSpPr>
          <p:cNvPr id="14" name="Text Placeholder 2">
            <a:extLst>
              <a:ext uri="{FF2B5EF4-FFF2-40B4-BE49-F238E27FC236}">
                <a16:creationId xmlns:a16="http://schemas.microsoft.com/office/drawing/2014/main" id="{879BEC43-28C6-BB50-8887-0A6F66CF17D7}"/>
              </a:ext>
            </a:extLst>
          </p:cNvPr>
          <p:cNvSpPr>
            <a:spLocks noGrp="1"/>
          </p:cNvSpPr>
          <p:nvPr>
            <p:ph idx="1"/>
          </p:nvPr>
        </p:nvSpPr>
        <p:spPr>
          <a:xfrm>
            <a:off x="696001" y="1825625"/>
            <a:ext cx="10825017" cy="419985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4">
            <a:extLst>
              <a:ext uri="{FF2B5EF4-FFF2-40B4-BE49-F238E27FC236}">
                <a16:creationId xmlns:a16="http://schemas.microsoft.com/office/drawing/2014/main" id="{E36C8C59-14EA-2E15-3AB5-0090C8AABF37}"/>
              </a:ext>
            </a:extLst>
          </p:cNvPr>
          <p:cNvSpPr>
            <a:spLocks noGrp="1"/>
          </p:cNvSpPr>
          <p:nvPr>
            <p:ph type="sldNum" sz="quarter" idx="4"/>
          </p:nvPr>
        </p:nvSpPr>
        <p:spPr>
          <a:xfrm>
            <a:off x="9257581" y="6310312"/>
            <a:ext cx="2743200" cy="365125"/>
          </a:xfrm>
          <a:prstGeom prst="rect">
            <a:avLst/>
          </a:prstGeom>
        </p:spPr>
        <p:txBody>
          <a:bodyPr vert="horz" lIns="91440" tIns="45720" rIns="91440" bIns="45720" rtlCol="0" anchor="ctr"/>
          <a:lstStyle>
            <a:lvl1pPr algn="r">
              <a:defRPr sz="1200">
                <a:solidFill>
                  <a:schemeClr val="bg1"/>
                </a:solidFill>
              </a:defRPr>
            </a:lvl1pPr>
          </a:lstStyle>
          <a:p>
            <a:fld id="{C6B4E3B3-8377-434B-9BF8-DA9E2A1057DF}" type="slidenum">
              <a:rPr lang="en-MY" smtClean="0"/>
              <a:t>‹#›</a:t>
            </a:fld>
            <a:endParaRPr lang="en-MY" dirty="0"/>
          </a:p>
        </p:txBody>
      </p:sp>
      <p:sp>
        <p:nvSpPr>
          <p:cNvPr id="9" name="TextBox 8">
            <a:extLst>
              <a:ext uri="{FF2B5EF4-FFF2-40B4-BE49-F238E27FC236}">
                <a16:creationId xmlns:a16="http://schemas.microsoft.com/office/drawing/2014/main" id="{31FEDD28-9F5B-1CCC-7945-6BAFF4D6A59B}"/>
              </a:ext>
            </a:extLst>
          </p:cNvPr>
          <p:cNvSpPr txBox="1"/>
          <p:nvPr/>
        </p:nvSpPr>
        <p:spPr>
          <a:xfrm>
            <a:off x="10511486" y="6400541"/>
            <a:ext cx="738553" cy="184666"/>
          </a:xfrm>
          <a:prstGeom prst="rect">
            <a:avLst/>
          </a:prstGeom>
          <a:noFill/>
        </p:spPr>
        <p:txBody>
          <a:bodyPr wrap="square" lIns="0" tIns="0" rIns="0" bIns="0" rtlCol="0">
            <a:spAutoFit/>
          </a:bodyPr>
          <a:lstStyle/>
          <a:p>
            <a:pPr algn="l"/>
            <a:r>
              <a:rPr lang="en-US" sz="1200" dirty="0">
                <a:solidFill>
                  <a:schemeClr val="bg1"/>
                </a:solidFill>
              </a:rPr>
              <a:t>© ACCA</a:t>
            </a:r>
            <a:endParaRPr lang="en-GB" sz="1200" dirty="0" err="1">
              <a:solidFill>
                <a:schemeClr val="bg1"/>
              </a:solidFill>
            </a:endParaRPr>
          </a:p>
        </p:txBody>
      </p:sp>
    </p:spTree>
    <p:extLst>
      <p:ext uri="{BB962C8B-B14F-4D97-AF65-F5344CB8AC3E}">
        <p14:creationId xmlns:p14="http://schemas.microsoft.com/office/powerpoint/2010/main" val="580663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8" orient="horz" pos="3240">
          <p15:clr>
            <a:srgbClr val="FBAE40"/>
          </p15:clr>
        </p15:guide>
        <p15:guide id="38" orient="horz" pos="2845">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Section divider: Picture">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447595" y="1600200"/>
            <a:ext cx="8976056" cy="1909763"/>
          </a:xfrm>
        </p:spPr>
        <p:txBody>
          <a:bodyPr lIns="0" rIns="0" anchor="b">
            <a:noAutofit/>
          </a:bodyPr>
          <a:lstStyle>
            <a:lvl1pPr algn="l">
              <a:defRPr sz="5333">
                <a:solidFill>
                  <a:schemeClr val="bg1"/>
                </a:solidFill>
              </a:defRPr>
            </a:lvl1pPr>
          </a:lstStyle>
          <a:p>
            <a:r>
              <a:rPr lang="en-US" dirty="0"/>
              <a:t>Add section title here</a:t>
            </a:r>
          </a:p>
        </p:txBody>
      </p:sp>
      <p:sp>
        <p:nvSpPr>
          <p:cNvPr id="3" name="Subtitle 2"/>
          <p:cNvSpPr>
            <a:spLocks noGrp="1"/>
          </p:cNvSpPr>
          <p:nvPr>
            <p:ph type="subTitle" idx="1" hasCustomPrompt="1"/>
          </p:nvPr>
        </p:nvSpPr>
        <p:spPr>
          <a:xfrm>
            <a:off x="2447595" y="3602037"/>
            <a:ext cx="8976056" cy="1655763"/>
          </a:xfrm>
        </p:spPr>
        <p:txBody>
          <a:bodyPr lIns="18000" rIns="0">
            <a:noAutofit/>
          </a:bodyPr>
          <a:lstStyle>
            <a:lvl1pPr marL="0" indent="0" algn="l">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Add further detail here</a:t>
            </a:r>
          </a:p>
        </p:txBody>
      </p:sp>
      <p:sp>
        <p:nvSpPr>
          <p:cNvPr id="4" name="Slide Number Placeholder 3">
            <a:extLst>
              <a:ext uri="{FF2B5EF4-FFF2-40B4-BE49-F238E27FC236}">
                <a16:creationId xmlns:a16="http://schemas.microsoft.com/office/drawing/2014/main" id="{7821414A-19AD-469F-B6DD-F096A045569C}"/>
              </a:ext>
            </a:extLst>
          </p:cNvPr>
          <p:cNvSpPr>
            <a:spLocks noGrp="1"/>
          </p:cNvSpPr>
          <p:nvPr>
            <p:ph type="sldNum" sz="quarter" idx="10"/>
          </p:nvPr>
        </p:nvSpPr>
        <p:spPr/>
        <p:txBody>
          <a:bodyPr/>
          <a:lstStyle/>
          <a:p>
            <a:fld id="{C6B4E3B3-8377-434B-9BF8-DA9E2A1057DF}" type="slidenum">
              <a:rPr lang="en-MY" smtClean="0"/>
              <a:t>‹#›</a:t>
            </a:fld>
            <a:endParaRPr lang="en-MY" dirty="0"/>
          </a:p>
        </p:txBody>
      </p:sp>
      <p:sp>
        <p:nvSpPr>
          <p:cNvPr id="10" name="Picture Placeholder 3">
            <a:extLst>
              <a:ext uri="{FF2B5EF4-FFF2-40B4-BE49-F238E27FC236}">
                <a16:creationId xmlns:a16="http://schemas.microsoft.com/office/drawing/2014/main" id="{A7006DCD-27E9-1E49-9596-7C6F29EA7538}"/>
              </a:ext>
            </a:extLst>
          </p:cNvPr>
          <p:cNvSpPr>
            <a:spLocks noGrp="1"/>
          </p:cNvSpPr>
          <p:nvPr>
            <p:ph type="pic" sz="quarter" idx="11" hasCustomPrompt="1"/>
          </p:nvPr>
        </p:nvSpPr>
        <p:spPr>
          <a:xfrm>
            <a:off x="4792718" y="6095472"/>
            <a:ext cx="2785241" cy="599619"/>
          </a:xfrm>
        </p:spPr>
        <p:txBody>
          <a:bodyPr/>
          <a:lstStyle>
            <a:lvl1pPr marL="0" indent="0" algn="ctr">
              <a:buFontTx/>
              <a:buNone/>
              <a:defRPr sz="1333">
                <a:solidFill>
                  <a:schemeClr val="bg1"/>
                </a:solidFill>
              </a:defRPr>
            </a:lvl1pPr>
          </a:lstStyle>
          <a:p>
            <a:r>
              <a:rPr lang="en-US" dirty="0"/>
              <a:t>Click to insert your logo (optional)</a:t>
            </a:r>
          </a:p>
        </p:txBody>
      </p:sp>
    </p:spTree>
    <p:extLst>
      <p:ext uri="{BB962C8B-B14F-4D97-AF65-F5344CB8AC3E}">
        <p14:creationId xmlns:p14="http://schemas.microsoft.com/office/powerpoint/2010/main" val="328351198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ICONS KEY">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8F54A3-C41F-4ECB-9D77-05E9BCA1F590}"/>
              </a:ext>
            </a:extLst>
          </p:cNvPr>
          <p:cNvSpPr>
            <a:spLocks noGrp="1"/>
          </p:cNvSpPr>
          <p:nvPr>
            <p:ph type="sldNum" sz="quarter" idx="10"/>
          </p:nvPr>
        </p:nvSpPr>
        <p:spPr/>
        <p:txBody>
          <a:bodyPr/>
          <a:lstStyle/>
          <a:p>
            <a:fld id="{C6B4E3B3-8377-434B-9BF8-DA9E2A1057DF}" type="slidenum">
              <a:rPr lang="en-MY" smtClean="0"/>
              <a:t>‹#›</a:t>
            </a:fld>
            <a:endParaRPr lang="en-MY" dirty="0"/>
          </a:p>
        </p:txBody>
      </p:sp>
      <p:sp>
        <p:nvSpPr>
          <p:cNvPr id="6" name="Picture Placeholder 3">
            <a:extLst>
              <a:ext uri="{FF2B5EF4-FFF2-40B4-BE49-F238E27FC236}">
                <a16:creationId xmlns:a16="http://schemas.microsoft.com/office/drawing/2014/main" id="{C0BB5D85-77B0-8E4A-99BE-26098AF5CD9E}"/>
              </a:ext>
            </a:extLst>
          </p:cNvPr>
          <p:cNvSpPr>
            <a:spLocks noGrp="1"/>
          </p:cNvSpPr>
          <p:nvPr>
            <p:ph type="pic" sz="quarter" idx="11" hasCustomPrompt="1"/>
          </p:nvPr>
        </p:nvSpPr>
        <p:spPr>
          <a:xfrm>
            <a:off x="4792718" y="6095472"/>
            <a:ext cx="2785241" cy="599619"/>
          </a:xfrm>
        </p:spPr>
        <p:txBody>
          <a:bodyPr/>
          <a:lstStyle>
            <a:lvl1pPr marL="0" indent="0" algn="ctr">
              <a:buFontTx/>
              <a:buNone/>
              <a:defRPr sz="1333">
                <a:solidFill>
                  <a:schemeClr val="bg1"/>
                </a:solidFill>
              </a:defRPr>
            </a:lvl1pPr>
          </a:lstStyle>
          <a:p>
            <a:r>
              <a:rPr lang="en-US" dirty="0"/>
              <a:t>Click to insert your logo (optional)</a:t>
            </a:r>
          </a:p>
        </p:txBody>
      </p:sp>
      <p:sp>
        <p:nvSpPr>
          <p:cNvPr id="7" name="Title Placeholder 1">
            <a:extLst>
              <a:ext uri="{FF2B5EF4-FFF2-40B4-BE49-F238E27FC236}">
                <a16:creationId xmlns:a16="http://schemas.microsoft.com/office/drawing/2014/main" id="{7E4C4EE1-1B34-714F-9702-B413ED5E6431}"/>
              </a:ext>
            </a:extLst>
          </p:cNvPr>
          <p:cNvSpPr>
            <a:spLocks noGrp="1"/>
          </p:cNvSpPr>
          <p:nvPr>
            <p:ph type="title" hasCustomPrompt="1"/>
          </p:nvPr>
        </p:nvSpPr>
        <p:spPr>
          <a:xfrm>
            <a:off x="720000" y="384000"/>
            <a:ext cx="10464000" cy="720000"/>
          </a:xfrm>
          <a:prstGeom prst="rect">
            <a:avLst/>
          </a:prstGeom>
        </p:spPr>
        <p:txBody>
          <a:bodyPr vert="horz" lIns="0" tIns="0" rIns="0" bIns="0" rtlCol="0" anchor="t" anchorCtr="0">
            <a:noAutofit/>
          </a:bodyPr>
          <a:lstStyle>
            <a:lvl1pPr>
              <a:defRPr sz="2667" baseline="0">
                <a:solidFill>
                  <a:schemeClr val="tx1"/>
                </a:solidFill>
              </a:defRPr>
            </a:lvl1pPr>
          </a:lstStyle>
          <a:p>
            <a:pPr lvl="0"/>
            <a:r>
              <a:rPr lang="en-US" dirty="0"/>
              <a:t>Key to chapter content icons</a:t>
            </a:r>
          </a:p>
        </p:txBody>
      </p:sp>
    </p:spTree>
    <p:extLst>
      <p:ext uri="{BB962C8B-B14F-4D97-AF65-F5344CB8AC3E}">
        <p14:creationId xmlns:p14="http://schemas.microsoft.com/office/powerpoint/2010/main" val="35660192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cSld name="TECH_title and full screen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8F54A3-C41F-4ECB-9D77-05E9BCA1F590}"/>
              </a:ext>
            </a:extLst>
          </p:cNvPr>
          <p:cNvSpPr>
            <a:spLocks noGrp="1"/>
          </p:cNvSpPr>
          <p:nvPr>
            <p:ph type="sldNum" sz="quarter" idx="10"/>
          </p:nvPr>
        </p:nvSpPr>
        <p:spPr/>
        <p:txBody>
          <a:bodyPr/>
          <a:lstStyle/>
          <a:p>
            <a:fld id="{D8E11B39-5312-4BA2-9D77-E49168D4D691}" type="slidenum">
              <a:rPr lang="en-GB" smtClean="0"/>
              <a:pPr/>
              <a:t>‹#›</a:t>
            </a:fld>
            <a:endParaRPr lang="en-GB" dirty="0"/>
          </a:p>
        </p:txBody>
      </p:sp>
      <p:sp>
        <p:nvSpPr>
          <p:cNvPr id="6" name="Title Placeholder 1">
            <a:extLst>
              <a:ext uri="{FF2B5EF4-FFF2-40B4-BE49-F238E27FC236}">
                <a16:creationId xmlns:a16="http://schemas.microsoft.com/office/drawing/2014/main" id="{3226E692-6BF0-B747-8E14-018E2C6EC62D}"/>
              </a:ext>
            </a:extLst>
          </p:cNvPr>
          <p:cNvSpPr>
            <a:spLocks noGrp="1"/>
          </p:cNvSpPr>
          <p:nvPr>
            <p:ph type="title" hasCustomPrompt="1"/>
          </p:nvPr>
        </p:nvSpPr>
        <p:spPr>
          <a:xfrm>
            <a:off x="720000" y="384000"/>
            <a:ext cx="10464000" cy="480000"/>
          </a:xfrm>
          <a:prstGeom prst="rect">
            <a:avLst/>
          </a:prstGeom>
        </p:spPr>
        <p:txBody>
          <a:bodyPr vert="horz" lIns="0" tIns="0" rIns="0" bIns="0" rtlCol="0" anchor="t" anchorCtr="0">
            <a:noAutofit/>
          </a:bodyPr>
          <a:lstStyle>
            <a:lvl1pPr>
              <a:defRPr sz="3200" baseline="0"/>
            </a:lvl1pPr>
          </a:lstStyle>
          <a:p>
            <a:pPr lvl="0"/>
            <a:r>
              <a:rPr lang="en-US" dirty="0"/>
              <a:t>Add your title here</a:t>
            </a:r>
          </a:p>
        </p:txBody>
      </p:sp>
      <p:sp>
        <p:nvSpPr>
          <p:cNvPr id="7" name="Full screen image placeholder">
            <a:extLst>
              <a:ext uri="{FF2B5EF4-FFF2-40B4-BE49-F238E27FC236}">
                <a16:creationId xmlns:a16="http://schemas.microsoft.com/office/drawing/2014/main" id="{D0DBDBC0-3587-324A-A75C-B28C2463BCB0}"/>
              </a:ext>
            </a:extLst>
          </p:cNvPr>
          <p:cNvSpPr>
            <a:spLocks noGrp="1"/>
          </p:cNvSpPr>
          <p:nvPr>
            <p:ph type="pic" sz="quarter" idx="13" hasCustomPrompt="1"/>
          </p:nvPr>
        </p:nvSpPr>
        <p:spPr>
          <a:xfrm>
            <a:off x="-1" y="864000"/>
            <a:ext cx="12192001" cy="6000000"/>
          </a:xfrm>
        </p:spPr>
        <p:txBody>
          <a:bodyPr tIns="1548000"/>
          <a:lstStyle>
            <a:lvl1pPr marL="0" indent="0" algn="ctr">
              <a:buNone/>
              <a:defRPr/>
            </a:lvl1pPr>
          </a:lstStyle>
          <a:p>
            <a:r>
              <a:rPr lang="en-GB" dirty="0"/>
              <a:t>Click the icon below to insert your full screen image</a:t>
            </a:r>
          </a:p>
        </p:txBody>
      </p:sp>
    </p:spTree>
    <p:extLst>
      <p:ext uri="{BB962C8B-B14F-4D97-AF65-F5344CB8AC3E}">
        <p14:creationId xmlns:p14="http://schemas.microsoft.com/office/powerpoint/2010/main" val="397311909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Left Photo, Title &amp;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1B96566-4B50-4010-914C-DA5CA269E9E4}"/>
              </a:ext>
            </a:extLst>
          </p:cNvPr>
          <p:cNvSpPr>
            <a:spLocks noGrp="1"/>
          </p:cNvSpPr>
          <p:nvPr>
            <p:ph type="sldNum" sz="quarter" idx="17"/>
          </p:nvPr>
        </p:nvSpPr>
        <p:spPr/>
        <p:txBody>
          <a:bodyPr/>
          <a:lstStyle/>
          <a:p>
            <a:fld id="{D8E11B39-5312-4BA2-9D77-E49168D4D691}" type="slidenum">
              <a:rPr lang="en-GB" smtClean="0"/>
              <a:pPr/>
              <a:t>‹#›</a:t>
            </a:fld>
            <a:endParaRPr lang="en-GB" dirty="0"/>
          </a:p>
        </p:txBody>
      </p:sp>
      <p:sp>
        <p:nvSpPr>
          <p:cNvPr id="11" name="Text Placeholder 15">
            <a:extLst>
              <a:ext uri="{FF2B5EF4-FFF2-40B4-BE49-F238E27FC236}">
                <a16:creationId xmlns:a16="http://schemas.microsoft.com/office/drawing/2014/main" id="{F742D6EC-222A-6F4A-BCB5-C7A06954FC78}"/>
              </a:ext>
            </a:extLst>
          </p:cNvPr>
          <p:cNvSpPr>
            <a:spLocks noGrp="1"/>
          </p:cNvSpPr>
          <p:nvPr>
            <p:ph type="body" sz="quarter" idx="18" hasCustomPrompt="1"/>
          </p:nvPr>
        </p:nvSpPr>
        <p:spPr>
          <a:xfrm>
            <a:off x="4704000" y="1439999"/>
            <a:ext cx="6480000" cy="4560000"/>
          </a:xfrm>
        </p:spPr>
        <p:txBody>
          <a:bodyPr/>
          <a:lstStyle>
            <a:lvl1pPr marL="0" indent="0">
              <a:buClr>
                <a:schemeClr val="accent1"/>
              </a:buClr>
              <a:buFontTx/>
              <a:buNone/>
              <a:defRPr sz="1600">
                <a:solidFill>
                  <a:schemeClr val="tx1"/>
                </a:solidFill>
              </a:defRPr>
            </a:lvl1pPr>
            <a:lvl2pPr>
              <a:defRPr sz="1867">
                <a:solidFill>
                  <a:schemeClr val="bg1"/>
                </a:solidFill>
              </a:defRPr>
            </a:lvl2pPr>
            <a:lvl3pPr>
              <a:defRPr sz="1867">
                <a:solidFill>
                  <a:schemeClr val="bg1"/>
                </a:solidFill>
              </a:defRPr>
            </a:lvl3pPr>
            <a:lvl4pPr>
              <a:defRPr sz="1867">
                <a:solidFill>
                  <a:schemeClr val="bg1"/>
                </a:solidFill>
              </a:defRPr>
            </a:lvl4pPr>
            <a:lvl5pPr>
              <a:defRPr sz="1867">
                <a:solidFill>
                  <a:schemeClr val="bg1"/>
                </a:solidFill>
              </a:defRPr>
            </a:lvl5pPr>
          </a:lstStyle>
          <a:p>
            <a:pPr lvl="0"/>
            <a:r>
              <a:rPr lang="en-US" dirty="0"/>
              <a:t>Click to add your text here</a:t>
            </a:r>
            <a:endParaRPr lang="en-GB" dirty="0"/>
          </a:p>
        </p:txBody>
      </p:sp>
      <p:sp>
        <p:nvSpPr>
          <p:cNvPr id="12" name="Title Placeholder 1">
            <a:extLst>
              <a:ext uri="{FF2B5EF4-FFF2-40B4-BE49-F238E27FC236}">
                <a16:creationId xmlns:a16="http://schemas.microsoft.com/office/drawing/2014/main" id="{163A6B88-523D-CB4A-B72C-212EDB790A37}"/>
              </a:ext>
            </a:extLst>
          </p:cNvPr>
          <p:cNvSpPr>
            <a:spLocks noGrp="1"/>
          </p:cNvSpPr>
          <p:nvPr>
            <p:ph type="title" hasCustomPrompt="1"/>
          </p:nvPr>
        </p:nvSpPr>
        <p:spPr>
          <a:xfrm>
            <a:off x="4704000" y="384000"/>
            <a:ext cx="6480000" cy="480000"/>
          </a:xfrm>
          <a:prstGeom prst="rect">
            <a:avLst/>
          </a:prstGeom>
        </p:spPr>
        <p:txBody>
          <a:bodyPr vert="horz" lIns="0" tIns="0" rIns="0" bIns="0" rtlCol="0" anchor="t" anchorCtr="0">
            <a:noAutofit/>
          </a:bodyPr>
          <a:lstStyle>
            <a:lvl1pPr>
              <a:defRPr sz="3200" baseline="0"/>
            </a:lvl1pPr>
          </a:lstStyle>
          <a:p>
            <a:pPr lvl="0"/>
            <a:r>
              <a:rPr lang="en-US" dirty="0"/>
              <a:t>Add your title here</a:t>
            </a:r>
          </a:p>
        </p:txBody>
      </p:sp>
      <p:sp>
        <p:nvSpPr>
          <p:cNvPr id="6" name="Full screen image placeholder">
            <a:extLst>
              <a:ext uri="{FF2B5EF4-FFF2-40B4-BE49-F238E27FC236}">
                <a16:creationId xmlns:a16="http://schemas.microsoft.com/office/drawing/2014/main" id="{3AAE0456-C0F2-FC4D-BA31-549C99B046C3}"/>
              </a:ext>
            </a:extLst>
          </p:cNvPr>
          <p:cNvSpPr>
            <a:spLocks noGrp="1"/>
          </p:cNvSpPr>
          <p:nvPr>
            <p:ph type="pic" sz="quarter" idx="13" hasCustomPrompt="1"/>
          </p:nvPr>
        </p:nvSpPr>
        <p:spPr>
          <a:xfrm>
            <a:off x="-1" y="0"/>
            <a:ext cx="4320000" cy="6000000"/>
          </a:xfrm>
        </p:spPr>
        <p:txBody>
          <a:bodyPr tIns="1548000"/>
          <a:lstStyle>
            <a:lvl1pPr marL="0" indent="0" algn="ctr">
              <a:buNone/>
              <a:defRPr/>
            </a:lvl1pPr>
          </a:lstStyle>
          <a:p>
            <a:r>
              <a:rPr lang="en-GB" dirty="0"/>
              <a:t>Click the icon below to insert your image</a:t>
            </a:r>
          </a:p>
        </p:txBody>
      </p:sp>
    </p:spTree>
    <p:extLst>
      <p:ext uri="{BB962C8B-B14F-4D97-AF65-F5344CB8AC3E}">
        <p14:creationId xmlns:p14="http://schemas.microsoft.com/office/powerpoint/2010/main" val="2888806383"/>
      </p:ext>
    </p:extLst>
  </p:cSld>
  <p:clrMapOvr>
    <a:masterClrMapping/>
  </p:clrMapOvr>
  <p:extLst>
    <p:ext uri="{DCECCB84-F9BA-43D5-87BE-67443E8EF086}">
      <p15:sldGuideLst xmlns:p15="http://schemas.microsoft.com/office/powerpoint/2012/main">
        <p15:guide id="2" pos="288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1_RESOURCES_title and full screen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8F54A3-C41F-4ECB-9D77-05E9BCA1F590}"/>
              </a:ext>
            </a:extLst>
          </p:cNvPr>
          <p:cNvSpPr>
            <a:spLocks noGrp="1"/>
          </p:cNvSpPr>
          <p:nvPr>
            <p:ph type="sldNum" sz="quarter" idx="10"/>
          </p:nvPr>
        </p:nvSpPr>
        <p:spPr/>
        <p:txBody>
          <a:bodyPr/>
          <a:lstStyle/>
          <a:p>
            <a:fld id="{D8E11B39-5312-4BA2-9D77-E49168D4D691}" type="slidenum">
              <a:rPr lang="en-GB" smtClean="0"/>
              <a:pPr/>
              <a:t>‹#›</a:t>
            </a:fld>
            <a:endParaRPr lang="en-GB" dirty="0"/>
          </a:p>
        </p:txBody>
      </p:sp>
      <p:sp>
        <p:nvSpPr>
          <p:cNvPr id="6" name="Title Placeholder 1">
            <a:extLst>
              <a:ext uri="{FF2B5EF4-FFF2-40B4-BE49-F238E27FC236}">
                <a16:creationId xmlns:a16="http://schemas.microsoft.com/office/drawing/2014/main" id="{917DB348-BF4C-CE4F-BAD7-B2797666D4BA}"/>
              </a:ext>
            </a:extLst>
          </p:cNvPr>
          <p:cNvSpPr>
            <a:spLocks noGrp="1"/>
          </p:cNvSpPr>
          <p:nvPr>
            <p:ph type="title" hasCustomPrompt="1"/>
          </p:nvPr>
        </p:nvSpPr>
        <p:spPr>
          <a:xfrm>
            <a:off x="720000" y="384000"/>
            <a:ext cx="10464000" cy="480000"/>
          </a:xfrm>
          <a:prstGeom prst="rect">
            <a:avLst/>
          </a:prstGeom>
        </p:spPr>
        <p:txBody>
          <a:bodyPr vert="horz" lIns="0" tIns="0" rIns="0" bIns="0" rtlCol="0" anchor="t" anchorCtr="0">
            <a:noAutofit/>
          </a:bodyPr>
          <a:lstStyle>
            <a:lvl1pPr>
              <a:defRPr sz="3200" baseline="0"/>
            </a:lvl1pPr>
          </a:lstStyle>
          <a:p>
            <a:pPr lvl="0"/>
            <a:r>
              <a:rPr lang="en-US" dirty="0"/>
              <a:t>Add your title here</a:t>
            </a:r>
          </a:p>
        </p:txBody>
      </p:sp>
      <p:sp>
        <p:nvSpPr>
          <p:cNvPr id="7" name="Full screen image placeholder">
            <a:extLst>
              <a:ext uri="{FF2B5EF4-FFF2-40B4-BE49-F238E27FC236}">
                <a16:creationId xmlns:a16="http://schemas.microsoft.com/office/drawing/2014/main" id="{95409D4A-7CEF-7246-B588-1E4A83ECD693}"/>
              </a:ext>
            </a:extLst>
          </p:cNvPr>
          <p:cNvSpPr>
            <a:spLocks noGrp="1"/>
          </p:cNvSpPr>
          <p:nvPr>
            <p:ph type="pic" sz="quarter" idx="13" hasCustomPrompt="1"/>
          </p:nvPr>
        </p:nvSpPr>
        <p:spPr>
          <a:xfrm>
            <a:off x="-1" y="864000"/>
            <a:ext cx="12192001" cy="6000000"/>
          </a:xfrm>
        </p:spPr>
        <p:txBody>
          <a:bodyPr tIns="1548000"/>
          <a:lstStyle>
            <a:lvl1pPr marL="0" indent="0" algn="ctr">
              <a:buNone/>
              <a:defRPr/>
            </a:lvl1pPr>
          </a:lstStyle>
          <a:p>
            <a:r>
              <a:rPr lang="en-GB" dirty="0"/>
              <a:t>Click the icon below to insert your full screen image</a:t>
            </a:r>
          </a:p>
        </p:txBody>
      </p:sp>
    </p:spTree>
    <p:extLst>
      <p:ext uri="{BB962C8B-B14F-4D97-AF65-F5344CB8AC3E}">
        <p14:creationId xmlns:p14="http://schemas.microsoft.com/office/powerpoint/2010/main" val="9829790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1_EXAM FOCUS_title and full screen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8F54A3-C41F-4ECB-9D77-05E9BCA1F590}"/>
              </a:ext>
            </a:extLst>
          </p:cNvPr>
          <p:cNvSpPr>
            <a:spLocks noGrp="1"/>
          </p:cNvSpPr>
          <p:nvPr>
            <p:ph type="sldNum" sz="quarter" idx="10"/>
          </p:nvPr>
        </p:nvSpPr>
        <p:spPr/>
        <p:txBody>
          <a:bodyPr/>
          <a:lstStyle/>
          <a:p>
            <a:fld id="{D8E11B39-5312-4BA2-9D77-E49168D4D691}" type="slidenum">
              <a:rPr lang="en-GB" smtClean="0"/>
              <a:pPr/>
              <a:t>‹#›</a:t>
            </a:fld>
            <a:endParaRPr lang="en-GB" dirty="0"/>
          </a:p>
        </p:txBody>
      </p:sp>
      <p:sp>
        <p:nvSpPr>
          <p:cNvPr id="6" name="Title Placeholder 1">
            <a:extLst>
              <a:ext uri="{FF2B5EF4-FFF2-40B4-BE49-F238E27FC236}">
                <a16:creationId xmlns:a16="http://schemas.microsoft.com/office/drawing/2014/main" id="{D0B12658-1E9B-7948-9A4D-F5DA7AFF4351}"/>
              </a:ext>
            </a:extLst>
          </p:cNvPr>
          <p:cNvSpPr>
            <a:spLocks noGrp="1"/>
          </p:cNvSpPr>
          <p:nvPr>
            <p:ph type="title" hasCustomPrompt="1"/>
          </p:nvPr>
        </p:nvSpPr>
        <p:spPr>
          <a:xfrm>
            <a:off x="720000" y="384000"/>
            <a:ext cx="10464000" cy="480000"/>
          </a:xfrm>
          <a:prstGeom prst="rect">
            <a:avLst/>
          </a:prstGeom>
        </p:spPr>
        <p:txBody>
          <a:bodyPr vert="horz" lIns="0" tIns="0" rIns="0" bIns="0" rtlCol="0" anchor="t" anchorCtr="0">
            <a:noAutofit/>
          </a:bodyPr>
          <a:lstStyle>
            <a:lvl1pPr>
              <a:defRPr sz="3200" baseline="0"/>
            </a:lvl1pPr>
          </a:lstStyle>
          <a:p>
            <a:pPr lvl="0"/>
            <a:r>
              <a:rPr lang="en-US" dirty="0"/>
              <a:t>Add your title here</a:t>
            </a:r>
          </a:p>
        </p:txBody>
      </p:sp>
      <p:sp>
        <p:nvSpPr>
          <p:cNvPr id="7" name="Full screen image placeholder">
            <a:extLst>
              <a:ext uri="{FF2B5EF4-FFF2-40B4-BE49-F238E27FC236}">
                <a16:creationId xmlns:a16="http://schemas.microsoft.com/office/drawing/2014/main" id="{0DCCD61F-CE06-0341-BA0A-B137964266EF}"/>
              </a:ext>
            </a:extLst>
          </p:cNvPr>
          <p:cNvSpPr>
            <a:spLocks noGrp="1"/>
          </p:cNvSpPr>
          <p:nvPr>
            <p:ph type="pic" sz="quarter" idx="13" hasCustomPrompt="1"/>
          </p:nvPr>
        </p:nvSpPr>
        <p:spPr>
          <a:xfrm>
            <a:off x="-1" y="864000"/>
            <a:ext cx="12192001" cy="6000000"/>
          </a:xfrm>
        </p:spPr>
        <p:txBody>
          <a:bodyPr tIns="1548000"/>
          <a:lstStyle>
            <a:lvl1pPr marL="0" indent="0" algn="ctr">
              <a:buNone/>
              <a:defRPr/>
            </a:lvl1pPr>
          </a:lstStyle>
          <a:p>
            <a:r>
              <a:rPr lang="en-GB" dirty="0"/>
              <a:t>Click the icon below to insert your full screen image</a:t>
            </a:r>
          </a:p>
        </p:txBody>
      </p:sp>
    </p:spTree>
    <p:extLst>
      <p:ext uri="{BB962C8B-B14F-4D97-AF65-F5344CB8AC3E}">
        <p14:creationId xmlns:p14="http://schemas.microsoft.com/office/powerpoint/2010/main" val="390078610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ACTIVIT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CB3FCA91-5DD8-4757-A742-0C01EA6522D6}"/>
              </a:ext>
            </a:extLst>
          </p:cNvPr>
          <p:cNvSpPr>
            <a:spLocks noGrp="1"/>
          </p:cNvSpPr>
          <p:nvPr>
            <p:ph type="title" hasCustomPrompt="1"/>
          </p:nvPr>
        </p:nvSpPr>
        <p:spPr>
          <a:xfrm>
            <a:off x="720000" y="384000"/>
            <a:ext cx="10464000" cy="480000"/>
          </a:xfrm>
          <a:prstGeom prst="rect">
            <a:avLst/>
          </a:prstGeom>
        </p:spPr>
        <p:txBody>
          <a:bodyPr vert="horz" lIns="0" tIns="0" rIns="0" bIns="0" rtlCol="0" anchor="t" anchorCtr="0">
            <a:noAutofit/>
          </a:bodyPr>
          <a:lstStyle>
            <a:lvl1pPr>
              <a:defRPr sz="3200" baseline="0"/>
            </a:lvl1pPr>
          </a:lstStyle>
          <a:p>
            <a:pPr lvl="0"/>
            <a:r>
              <a:rPr lang="en-US" dirty="0"/>
              <a:t>Add your title here</a:t>
            </a:r>
          </a:p>
        </p:txBody>
      </p:sp>
      <p:sp>
        <p:nvSpPr>
          <p:cNvPr id="2" name="Slide Number Placeholder 1">
            <a:extLst>
              <a:ext uri="{FF2B5EF4-FFF2-40B4-BE49-F238E27FC236}">
                <a16:creationId xmlns:a16="http://schemas.microsoft.com/office/drawing/2014/main" id="{1F8F54A3-C41F-4ECB-9D77-05E9BCA1F590}"/>
              </a:ext>
            </a:extLst>
          </p:cNvPr>
          <p:cNvSpPr>
            <a:spLocks noGrp="1"/>
          </p:cNvSpPr>
          <p:nvPr>
            <p:ph type="sldNum" sz="quarter" idx="10"/>
          </p:nvPr>
        </p:nvSpPr>
        <p:spPr/>
        <p:txBody>
          <a:bodyPr/>
          <a:lstStyle/>
          <a:p>
            <a:fld id="{D8E11B39-5312-4BA2-9D77-E49168D4D691}" type="slidenum">
              <a:rPr lang="en-GB" smtClean="0"/>
              <a:pPr/>
              <a:t>‹#›</a:t>
            </a:fld>
            <a:endParaRPr lang="en-GB" dirty="0"/>
          </a:p>
        </p:txBody>
      </p:sp>
      <p:sp>
        <p:nvSpPr>
          <p:cNvPr id="6" name="Full screen image placeholder">
            <a:extLst>
              <a:ext uri="{FF2B5EF4-FFF2-40B4-BE49-F238E27FC236}">
                <a16:creationId xmlns:a16="http://schemas.microsoft.com/office/drawing/2014/main" id="{32666CD4-E4BF-334A-A6DC-B64B705EF18A}"/>
              </a:ext>
            </a:extLst>
          </p:cNvPr>
          <p:cNvSpPr>
            <a:spLocks noGrp="1"/>
          </p:cNvSpPr>
          <p:nvPr>
            <p:ph type="pic" sz="quarter" idx="13" hasCustomPrompt="1"/>
          </p:nvPr>
        </p:nvSpPr>
        <p:spPr>
          <a:xfrm>
            <a:off x="0" y="864000"/>
            <a:ext cx="12192000" cy="5136000"/>
          </a:xfrm>
        </p:spPr>
        <p:txBody>
          <a:bodyPr tIns="1548000"/>
          <a:lstStyle>
            <a:lvl1pPr marL="0" indent="0" algn="ctr">
              <a:buNone/>
              <a:defRPr/>
            </a:lvl1pPr>
          </a:lstStyle>
          <a:p>
            <a:r>
              <a:rPr lang="en-GB" dirty="0"/>
              <a:t>Click the icon below to insert your full screen image</a:t>
            </a:r>
          </a:p>
        </p:txBody>
      </p:sp>
    </p:spTree>
    <p:extLst>
      <p:ext uri="{BB962C8B-B14F-4D97-AF65-F5344CB8AC3E}">
        <p14:creationId xmlns:p14="http://schemas.microsoft.com/office/powerpoint/2010/main" val="18963665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ANSWER TO ACTIVIT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8F54A3-C41F-4ECB-9D77-05E9BCA1F590}"/>
              </a:ext>
            </a:extLst>
          </p:cNvPr>
          <p:cNvSpPr>
            <a:spLocks noGrp="1"/>
          </p:cNvSpPr>
          <p:nvPr>
            <p:ph type="sldNum" sz="quarter" idx="10"/>
          </p:nvPr>
        </p:nvSpPr>
        <p:spPr/>
        <p:txBody>
          <a:bodyPr/>
          <a:lstStyle/>
          <a:p>
            <a:fld id="{D8E11B39-5312-4BA2-9D77-E49168D4D691}" type="slidenum">
              <a:rPr lang="en-GB" smtClean="0"/>
              <a:pPr/>
              <a:t>‹#›</a:t>
            </a:fld>
            <a:endParaRPr lang="en-GB" dirty="0"/>
          </a:p>
        </p:txBody>
      </p:sp>
      <p:sp>
        <p:nvSpPr>
          <p:cNvPr id="9" name="Title Placeholder 1">
            <a:extLst>
              <a:ext uri="{FF2B5EF4-FFF2-40B4-BE49-F238E27FC236}">
                <a16:creationId xmlns:a16="http://schemas.microsoft.com/office/drawing/2014/main" id="{C5EDD00A-E863-0542-85E8-22D225C4F0F8}"/>
              </a:ext>
            </a:extLst>
          </p:cNvPr>
          <p:cNvSpPr>
            <a:spLocks noGrp="1"/>
          </p:cNvSpPr>
          <p:nvPr>
            <p:ph type="title" hasCustomPrompt="1"/>
          </p:nvPr>
        </p:nvSpPr>
        <p:spPr>
          <a:xfrm>
            <a:off x="720000" y="384000"/>
            <a:ext cx="10464000" cy="480000"/>
          </a:xfrm>
          <a:prstGeom prst="rect">
            <a:avLst/>
          </a:prstGeom>
        </p:spPr>
        <p:txBody>
          <a:bodyPr vert="horz" lIns="0" tIns="0" rIns="0" bIns="0" rtlCol="0" anchor="t" anchorCtr="0">
            <a:noAutofit/>
          </a:bodyPr>
          <a:lstStyle>
            <a:lvl1pPr>
              <a:defRPr sz="3200" baseline="0"/>
            </a:lvl1pPr>
          </a:lstStyle>
          <a:p>
            <a:pPr lvl="0"/>
            <a:r>
              <a:rPr lang="en-US" dirty="0"/>
              <a:t>Add your title here</a:t>
            </a:r>
          </a:p>
        </p:txBody>
      </p:sp>
      <p:sp>
        <p:nvSpPr>
          <p:cNvPr id="10" name="Full screen image placeholder">
            <a:extLst>
              <a:ext uri="{FF2B5EF4-FFF2-40B4-BE49-F238E27FC236}">
                <a16:creationId xmlns:a16="http://schemas.microsoft.com/office/drawing/2014/main" id="{F0A42AB6-51BD-5344-A77B-BD5F05289AB0}"/>
              </a:ext>
            </a:extLst>
          </p:cNvPr>
          <p:cNvSpPr>
            <a:spLocks noGrp="1"/>
          </p:cNvSpPr>
          <p:nvPr>
            <p:ph type="pic" sz="quarter" idx="13" hasCustomPrompt="1"/>
          </p:nvPr>
        </p:nvSpPr>
        <p:spPr>
          <a:xfrm>
            <a:off x="0" y="864000"/>
            <a:ext cx="12192000" cy="5136000"/>
          </a:xfrm>
        </p:spPr>
        <p:txBody>
          <a:bodyPr tIns="1548000"/>
          <a:lstStyle>
            <a:lvl1pPr marL="0" indent="0" algn="ctr">
              <a:buNone/>
              <a:defRPr/>
            </a:lvl1pPr>
          </a:lstStyle>
          <a:p>
            <a:r>
              <a:rPr lang="en-GB" dirty="0"/>
              <a:t>Click the icon below to insert your full screen image</a:t>
            </a:r>
          </a:p>
        </p:txBody>
      </p:sp>
    </p:spTree>
    <p:extLst>
      <p:ext uri="{BB962C8B-B14F-4D97-AF65-F5344CB8AC3E}">
        <p14:creationId xmlns:p14="http://schemas.microsoft.com/office/powerpoint/2010/main" val="234893583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cSld name="1 Column (Title &amp;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330960" y="2352057"/>
            <a:ext cx="9702800" cy="3669332"/>
          </a:xfrm>
        </p:spPr>
        <p:txBody>
          <a:bodyPr/>
          <a:lstStyle>
            <a:lvl1pPr>
              <a:spcBef>
                <a:spcPts val="800"/>
              </a:spcBef>
              <a:spcAft>
                <a:spcPts val="0"/>
              </a:spcAft>
              <a:defRPr sz="2100"/>
            </a:lvl1pPr>
            <a:lvl2pPr marL="307967" indent="-307967">
              <a:spcBef>
                <a:spcPts val="800"/>
              </a:spcBef>
              <a:spcAft>
                <a:spcPts val="0"/>
              </a:spcAft>
              <a:defRPr sz="2100"/>
            </a:lvl2pPr>
            <a:lvl3pPr marL="539737" indent="-231769">
              <a:spcBef>
                <a:spcPts val="800"/>
              </a:spcBef>
              <a:spcAft>
                <a:spcPts val="0"/>
              </a:spcAft>
              <a:defRPr sz="1800"/>
            </a:lvl3pPr>
            <a:lvl4pPr marL="779443" indent="-250819">
              <a:spcBef>
                <a:spcPts val="800"/>
              </a:spcBef>
              <a:spcAft>
                <a:spcPts val="0"/>
              </a:spcAft>
              <a:defRPr sz="1800"/>
            </a:lvl4pPr>
            <a:lvl5pPr marL="962001" indent="-182558">
              <a:spcBef>
                <a:spcPts val="800"/>
              </a:spcBef>
              <a:spcAft>
                <a:spcPts val="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37058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slideLayout" Target="../slideLayouts/slideLayout27.xml"/><Relationship Id="rId26" Type="http://schemas.openxmlformats.org/officeDocument/2006/relationships/slideLayout" Target="../slideLayouts/slideLayout35.xml"/><Relationship Id="rId3" Type="http://schemas.openxmlformats.org/officeDocument/2006/relationships/slideLayout" Target="../slideLayouts/slideLayout12.xml"/><Relationship Id="rId21" Type="http://schemas.openxmlformats.org/officeDocument/2006/relationships/slideLayout" Target="../slideLayouts/slideLayout30.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5" Type="http://schemas.openxmlformats.org/officeDocument/2006/relationships/slideLayout" Target="../slideLayouts/slideLayout34.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slideLayout" Target="../slideLayouts/slideLayout29.xml"/><Relationship Id="rId29" Type="http://schemas.openxmlformats.org/officeDocument/2006/relationships/slideLayout" Target="../slideLayouts/slideLayout38.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24" Type="http://schemas.openxmlformats.org/officeDocument/2006/relationships/slideLayout" Target="../slideLayouts/slideLayout33.xml"/><Relationship Id="rId32" Type="http://schemas.openxmlformats.org/officeDocument/2006/relationships/image" Target="../media/image4.png"/><Relationship Id="rId5" Type="http://schemas.openxmlformats.org/officeDocument/2006/relationships/slideLayout" Target="../slideLayouts/slideLayout14.xml"/><Relationship Id="rId15" Type="http://schemas.openxmlformats.org/officeDocument/2006/relationships/slideLayout" Target="../slideLayouts/slideLayout24.xml"/><Relationship Id="rId23" Type="http://schemas.openxmlformats.org/officeDocument/2006/relationships/slideLayout" Target="../slideLayouts/slideLayout32.xml"/><Relationship Id="rId28" Type="http://schemas.openxmlformats.org/officeDocument/2006/relationships/slideLayout" Target="../slideLayouts/slideLayout37.xml"/><Relationship Id="rId10" Type="http://schemas.openxmlformats.org/officeDocument/2006/relationships/slideLayout" Target="../slideLayouts/slideLayout19.xml"/><Relationship Id="rId19" Type="http://schemas.openxmlformats.org/officeDocument/2006/relationships/slideLayout" Target="../slideLayouts/slideLayout28.xml"/><Relationship Id="rId31"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 Id="rId22" Type="http://schemas.openxmlformats.org/officeDocument/2006/relationships/slideLayout" Target="../slideLayouts/slideLayout31.xml"/><Relationship Id="rId27" Type="http://schemas.openxmlformats.org/officeDocument/2006/relationships/slideLayout" Target="../slideLayouts/slideLayout36.xml"/><Relationship Id="rId30"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slideLayout" Target="../slideLayouts/slideLayout58.xml"/><Relationship Id="rId3" Type="http://schemas.openxmlformats.org/officeDocument/2006/relationships/slideLayout" Target="../slideLayouts/slideLayout43.xml"/><Relationship Id="rId21" Type="http://schemas.openxmlformats.org/officeDocument/2006/relationships/slideLayout" Target="../slideLayouts/slideLayout61.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slideLayout" Target="../slideLayouts/slideLayout60.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23" Type="http://schemas.openxmlformats.org/officeDocument/2006/relationships/theme" Target="../theme/theme4.xml"/><Relationship Id="rId10" Type="http://schemas.openxmlformats.org/officeDocument/2006/relationships/slideLayout" Target="../slideLayouts/slideLayout50.xml"/><Relationship Id="rId19" Type="http://schemas.openxmlformats.org/officeDocument/2006/relationships/slideLayout" Target="../slideLayouts/slideLayout59.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 Id="rId22"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34E691A-D9F5-B344-8518-A05F080A2564}"/>
              </a:ext>
            </a:extLst>
          </p:cNvPr>
          <p:cNvSpPr/>
          <p:nvPr/>
        </p:nvSpPr>
        <p:spPr>
          <a:xfrm>
            <a:off x="0" y="5998800"/>
            <a:ext cx="12192000" cy="85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 name="Title Placeholder 1"/>
          <p:cNvSpPr>
            <a:spLocks noGrp="1"/>
          </p:cNvSpPr>
          <p:nvPr>
            <p:ph type="title"/>
          </p:nvPr>
        </p:nvSpPr>
        <p:spPr>
          <a:xfrm>
            <a:off x="762000" y="165102"/>
            <a:ext cx="10651701" cy="1219201"/>
          </a:xfrm>
          <a:prstGeom prst="rect">
            <a:avLst/>
          </a:prstGeom>
        </p:spPr>
        <p:txBody>
          <a:bodyPr vert="horz" lIns="0" tIns="45720" rIns="0" bIns="45720" rtlCol="0" anchor="ctr">
            <a:noAutofit/>
          </a:bodyPr>
          <a:lstStyle/>
          <a:p>
            <a:r>
              <a:rPr lang="en-US" dirty="0"/>
              <a:t>Click to edit Master title style</a:t>
            </a:r>
          </a:p>
        </p:txBody>
      </p:sp>
      <p:sp>
        <p:nvSpPr>
          <p:cNvPr id="3" name="Text Placeholder 2"/>
          <p:cNvSpPr>
            <a:spLocks noGrp="1"/>
          </p:cNvSpPr>
          <p:nvPr>
            <p:ph type="body" idx="1"/>
          </p:nvPr>
        </p:nvSpPr>
        <p:spPr>
          <a:xfrm>
            <a:off x="771949" y="1485099"/>
            <a:ext cx="10641752" cy="4343800"/>
          </a:xfrm>
          <a:prstGeom prst="rect">
            <a:avLst/>
          </a:prstGeom>
        </p:spPr>
        <p:txBody>
          <a:bodyPr vert="horz" lIns="0" tIns="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a:extLst>
              <a:ext uri="{FF2B5EF4-FFF2-40B4-BE49-F238E27FC236}">
                <a16:creationId xmlns:a16="http://schemas.microsoft.com/office/drawing/2014/main" id="{A3D7FC49-B039-DE43-9D92-F615617A4A73}"/>
              </a:ext>
            </a:extLst>
          </p:cNvPr>
          <p:cNvPicPr>
            <a:picLocks noChangeAspect="1"/>
          </p:cNvPicPr>
          <p:nvPr/>
        </p:nvPicPr>
        <p:blipFill>
          <a:blip r:embed="rId11"/>
          <a:srcRect/>
          <a:stretch/>
        </p:blipFill>
        <p:spPr>
          <a:xfrm>
            <a:off x="305650" y="6193041"/>
            <a:ext cx="1306237" cy="454779"/>
          </a:xfrm>
          <a:prstGeom prst="rect">
            <a:avLst/>
          </a:prstGeom>
        </p:spPr>
      </p:pic>
      <p:sp>
        <p:nvSpPr>
          <p:cNvPr id="11" name="TextBox 10">
            <a:extLst>
              <a:ext uri="{FF2B5EF4-FFF2-40B4-BE49-F238E27FC236}">
                <a16:creationId xmlns:a16="http://schemas.microsoft.com/office/drawing/2014/main" id="{D135AE34-9221-E041-8F9E-AF8F010BDE4B}"/>
              </a:ext>
            </a:extLst>
          </p:cNvPr>
          <p:cNvSpPr txBox="1"/>
          <p:nvPr/>
        </p:nvSpPr>
        <p:spPr>
          <a:xfrm>
            <a:off x="8692293" y="6359447"/>
            <a:ext cx="2737057" cy="143565"/>
          </a:xfrm>
          <a:prstGeom prst="rect">
            <a:avLst/>
          </a:prstGeom>
          <a:noFill/>
        </p:spPr>
        <p:txBody>
          <a:bodyPr wrap="square" lIns="0" tIns="0" rIns="0" bIns="0" rtlCol="0">
            <a:spAutoFit/>
          </a:bodyPr>
          <a:lstStyle/>
          <a:p>
            <a:pPr algn="r"/>
            <a:r>
              <a:rPr lang="en-GB" sz="933" dirty="0">
                <a:solidFill>
                  <a:schemeClr val="bg1"/>
                </a:solidFill>
                <a:latin typeface="Arial" panose="020B0604020202020204" pitchFamily="34" charset="0"/>
                <a:cs typeface="Arial" panose="020B0604020202020204" pitchFamily="34" charset="0"/>
              </a:rPr>
              <a:t>© </a:t>
            </a:r>
            <a:r>
              <a:rPr lang="en-GB" sz="933" dirty="0">
                <a:solidFill>
                  <a:schemeClr val="bg1"/>
                </a:solidFill>
                <a:latin typeface="+mn-lt"/>
                <a:cs typeface="Arial" panose="020B0604020202020204" pitchFamily="34" charset="0"/>
              </a:rPr>
              <a:t>ACCA</a:t>
            </a:r>
            <a:endParaRPr lang="en-GB" sz="933" dirty="0">
              <a:solidFill>
                <a:schemeClr val="bg1"/>
              </a:solidFill>
              <a:latin typeface="Arial" panose="020B0604020202020204" pitchFamily="34" charset="0"/>
              <a:cs typeface="Arial" panose="020B0604020202020204" pitchFamily="34" charset="0"/>
            </a:endParaRPr>
          </a:p>
        </p:txBody>
      </p:sp>
      <p:sp>
        <p:nvSpPr>
          <p:cNvPr id="7" name="Slide Number Placeholder 5">
            <a:extLst>
              <a:ext uri="{FF2B5EF4-FFF2-40B4-BE49-F238E27FC236}">
                <a16:creationId xmlns:a16="http://schemas.microsoft.com/office/drawing/2014/main" id="{238E4B2B-6F9E-4666-8803-8900ABF4F511}"/>
              </a:ext>
            </a:extLst>
          </p:cNvPr>
          <p:cNvSpPr>
            <a:spLocks noGrp="1"/>
          </p:cNvSpPr>
          <p:nvPr>
            <p:ph type="sldNum" sz="quarter" idx="4"/>
          </p:nvPr>
        </p:nvSpPr>
        <p:spPr>
          <a:xfrm>
            <a:off x="11522860" y="6359073"/>
            <a:ext cx="286025" cy="163428"/>
          </a:xfrm>
          <a:prstGeom prst="rect">
            <a:avLst/>
          </a:prstGeom>
        </p:spPr>
        <p:txBody>
          <a:bodyPr vert="horz" lIns="0" tIns="0" rIns="0" bIns="0" rtlCol="0" anchor="t" anchorCtr="0">
            <a:noAutofit/>
          </a:bodyPr>
          <a:lstStyle>
            <a:lvl1pPr algn="r">
              <a:defRPr sz="933">
                <a:solidFill>
                  <a:schemeClr val="bg1"/>
                </a:solidFill>
              </a:defRPr>
            </a:lvl1pPr>
          </a:lstStyle>
          <a:p>
            <a:fld id="{C6B4E3B3-8377-434B-9BF8-DA9E2A1057DF}" type="slidenum">
              <a:rPr lang="en-MY" smtClean="0"/>
              <a:t>‹#›</a:t>
            </a:fld>
            <a:endParaRPr lang="en-MY" dirty="0"/>
          </a:p>
        </p:txBody>
      </p:sp>
    </p:spTree>
    <p:extLst>
      <p:ext uri="{BB962C8B-B14F-4D97-AF65-F5344CB8AC3E}">
        <p14:creationId xmlns:p14="http://schemas.microsoft.com/office/powerpoint/2010/main" val="13476826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4377" rtl="0" eaLnBrk="1" latinLnBrk="0" hangingPunct="1">
        <a:lnSpc>
          <a:spcPct val="90000"/>
        </a:lnSpc>
        <a:spcBef>
          <a:spcPct val="0"/>
        </a:spcBef>
        <a:buNone/>
        <a:defRPr sz="3200" b="1" i="0" kern="1200" baseline="0">
          <a:solidFill>
            <a:schemeClr val="tx1"/>
          </a:solidFill>
          <a:latin typeface="+mj-lt"/>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Clr>
          <a:srgbClr val="C80000"/>
        </a:buClr>
        <a:buSzPct val="110000"/>
        <a:buFont typeface="Wingdings" pitchFamily="2" charset="2"/>
        <a:buChar char="§"/>
        <a:defRPr sz="2400" b="0" i="0" kern="1200">
          <a:solidFill>
            <a:schemeClr val="tx1"/>
          </a:solidFill>
          <a:latin typeface="+mn-lt"/>
          <a:ea typeface="+mn-ea"/>
          <a:cs typeface="Arial" panose="020B0604020202020204" pitchFamily="34" charset="0"/>
        </a:defRPr>
      </a:lvl1pPr>
      <a:lvl2pPr marL="685783" indent="-228594" algn="l" defTabSz="914377" rtl="0" eaLnBrk="1" latinLnBrk="0" hangingPunct="1">
        <a:lnSpc>
          <a:spcPct val="90000"/>
        </a:lnSpc>
        <a:spcBef>
          <a:spcPts val="500"/>
        </a:spcBef>
        <a:buClr>
          <a:srgbClr val="C80000"/>
        </a:buClr>
        <a:buSzPct val="110000"/>
        <a:buFont typeface="Wingdings" pitchFamily="2" charset="2"/>
        <a:buChar char="§"/>
        <a:defRPr sz="1867" b="0" i="0" kern="1200">
          <a:solidFill>
            <a:schemeClr val="tx1"/>
          </a:solidFill>
          <a:latin typeface="+mn-lt"/>
          <a:ea typeface="+mn-ea"/>
          <a:cs typeface="Arial" panose="020B0604020202020204" pitchFamily="34" charset="0"/>
        </a:defRPr>
      </a:lvl2pPr>
      <a:lvl3pPr marL="1142971" indent="-228594" algn="l" defTabSz="914377" rtl="0" eaLnBrk="1" latinLnBrk="0" hangingPunct="1">
        <a:lnSpc>
          <a:spcPct val="90000"/>
        </a:lnSpc>
        <a:spcBef>
          <a:spcPts val="500"/>
        </a:spcBef>
        <a:buClr>
          <a:srgbClr val="C80000"/>
        </a:buClr>
        <a:buSzPct val="110000"/>
        <a:buFont typeface="Wingdings" pitchFamily="2" charset="2"/>
        <a:buChar char="§"/>
        <a:defRPr sz="1600" b="0" i="0" kern="1200">
          <a:solidFill>
            <a:schemeClr val="tx1"/>
          </a:solidFill>
          <a:latin typeface="+mn-lt"/>
          <a:ea typeface="+mn-ea"/>
          <a:cs typeface="Arial" panose="020B0604020202020204" pitchFamily="34" charset="0"/>
        </a:defRPr>
      </a:lvl3pPr>
      <a:lvl4pPr marL="1600160" indent="-228594" algn="l" defTabSz="914377" rtl="0" eaLnBrk="1" latinLnBrk="0" hangingPunct="1">
        <a:lnSpc>
          <a:spcPct val="90000"/>
        </a:lnSpc>
        <a:spcBef>
          <a:spcPts val="500"/>
        </a:spcBef>
        <a:buClr>
          <a:srgbClr val="C80000"/>
        </a:buClr>
        <a:buSzPct val="110000"/>
        <a:buFont typeface="Wingdings" pitchFamily="2" charset="2"/>
        <a:buChar char="§"/>
        <a:defRPr sz="1467" b="0" i="0" kern="1200">
          <a:solidFill>
            <a:schemeClr val="tx1"/>
          </a:solidFill>
          <a:latin typeface="+mn-lt"/>
          <a:ea typeface="+mn-ea"/>
          <a:cs typeface="Arial" panose="020B0604020202020204" pitchFamily="34" charset="0"/>
        </a:defRPr>
      </a:lvl4pPr>
      <a:lvl5pPr marL="2057349" indent="-228594" algn="l" defTabSz="914377" rtl="0" eaLnBrk="1" latinLnBrk="0" hangingPunct="1">
        <a:lnSpc>
          <a:spcPct val="90000"/>
        </a:lnSpc>
        <a:spcBef>
          <a:spcPts val="500"/>
        </a:spcBef>
        <a:buClr>
          <a:srgbClr val="C80000"/>
        </a:buClr>
        <a:buSzPct val="110000"/>
        <a:buFont typeface="Wingdings" pitchFamily="2" charset="2"/>
        <a:buChar char="§"/>
        <a:defRPr sz="1333" b="0" i="0" kern="1200">
          <a:solidFill>
            <a:schemeClr val="tx1"/>
          </a:solidFill>
          <a:latin typeface="+mn-lt"/>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78">
          <p15:clr>
            <a:srgbClr val="C35EA4"/>
          </p15:clr>
        </p15:guide>
        <p15:guide id="3" pos="5579">
          <p15:clr>
            <a:srgbClr val="C35EA4"/>
          </p15:clr>
        </p15:guide>
        <p15:guide id="4" pos="1260">
          <p15:clr>
            <a:srgbClr val="C35EA4"/>
          </p15:clr>
        </p15:guide>
        <p15:guide id="5" pos="1440">
          <p15:clr>
            <a:srgbClr val="5ACBF0"/>
          </p15:clr>
        </p15:guide>
        <p15:guide id="6" pos="360">
          <p15:clr>
            <a:srgbClr val="F26B43"/>
          </p15:clr>
        </p15:guide>
        <p15:guide id="10" pos="2880">
          <p15:clr>
            <a:srgbClr val="5ACBF0"/>
          </p15:clr>
        </p15:guide>
        <p15:guide id="12" pos="5397">
          <p15:clr>
            <a:srgbClr val="F26B43"/>
          </p15:clr>
        </p15:guide>
        <p15:guide id="13" pos="4320">
          <p15:clr>
            <a:srgbClr val="5ACBF0"/>
          </p15:clr>
        </p15:guide>
        <p15:guide id="14" orient="horz" pos="1418">
          <p15:clr>
            <a:srgbClr val="5ACBF0"/>
          </p15:clr>
        </p15:guide>
        <p15:guide id="15" pos="4503">
          <p15:clr>
            <a:srgbClr val="C35EA4"/>
          </p15:clr>
        </p15:guide>
        <p15:guide id="16" orient="horz" pos="283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165102"/>
            <a:ext cx="10651701" cy="1219201"/>
          </a:xfrm>
          <a:prstGeom prst="rect">
            <a:avLst/>
          </a:prstGeom>
        </p:spPr>
        <p:txBody>
          <a:bodyPr vert="horz" lIns="0" tIns="45720" rIns="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771949" y="1485099"/>
            <a:ext cx="10641752" cy="4343800"/>
          </a:xfrm>
          <a:prstGeom prst="rect">
            <a:avLst/>
          </a:prstGeom>
        </p:spPr>
        <p:txBody>
          <a:bodyPr vert="horz" lIns="0" tIns="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a:extLst>
              <a:ext uri="{FF2B5EF4-FFF2-40B4-BE49-F238E27FC236}">
                <a16:creationId xmlns:a16="http://schemas.microsoft.com/office/drawing/2014/main" id="{A3D7FC49-B039-DE43-9D92-F615617A4A73}"/>
              </a:ext>
            </a:extLst>
          </p:cNvPr>
          <p:cNvPicPr>
            <a:picLocks noChangeAspect="1"/>
          </p:cNvPicPr>
          <p:nvPr/>
        </p:nvPicPr>
        <p:blipFill>
          <a:blip r:embed="rId32"/>
          <a:srcRect/>
          <a:stretch/>
        </p:blipFill>
        <p:spPr>
          <a:xfrm>
            <a:off x="305650" y="6193041"/>
            <a:ext cx="1306237" cy="454779"/>
          </a:xfrm>
          <a:prstGeom prst="rect">
            <a:avLst/>
          </a:prstGeom>
        </p:spPr>
      </p:pic>
      <p:sp>
        <p:nvSpPr>
          <p:cNvPr id="11" name="TextBox 10">
            <a:extLst>
              <a:ext uri="{FF2B5EF4-FFF2-40B4-BE49-F238E27FC236}">
                <a16:creationId xmlns:a16="http://schemas.microsoft.com/office/drawing/2014/main" id="{D135AE34-9221-E041-8F9E-AF8F010BDE4B}"/>
              </a:ext>
            </a:extLst>
          </p:cNvPr>
          <p:cNvSpPr txBox="1"/>
          <p:nvPr/>
        </p:nvSpPr>
        <p:spPr>
          <a:xfrm>
            <a:off x="8692293" y="6359447"/>
            <a:ext cx="2737057" cy="143565"/>
          </a:xfrm>
          <a:prstGeom prst="rect">
            <a:avLst/>
          </a:prstGeom>
          <a:noFill/>
        </p:spPr>
        <p:txBody>
          <a:bodyPr wrap="square" lIns="0" tIns="0" rIns="0" bIns="0" rtlCol="0">
            <a:spAutoFit/>
          </a:bodyPr>
          <a:lstStyle/>
          <a:p>
            <a:pPr algn="r"/>
            <a:r>
              <a:rPr lang="en-GB" sz="933" dirty="0">
                <a:solidFill>
                  <a:schemeClr val="tx2"/>
                </a:solidFill>
                <a:latin typeface="Arial" panose="020B0604020202020204" pitchFamily="34" charset="0"/>
                <a:cs typeface="Arial" panose="020B0604020202020204" pitchFamily="34" charset="0"/>
              </a:rPr>
              <a:t>© </a:t>
            </a:r>
            <a:r>
              <a:rPr lang="en-GB" sz="933" dirty="0">
                <a:solidFill>
                  <a:schemeClr val="tx2"/>
                </a:solidFill>
                <a:latin typeface="+mn-lt"/>
                <a:cs typeface="Arial" panose="020B0604020202020204" pitchFamily="34" charset="0"/>
              </a:rPr>
              <a:t>ACCA</a:t>
            </a:r>
            <a:endParaRPr lang="en-GB" sz="933" dirty="0">
              <a:solidFill>
                <a:schemeClr val="tx2"/>
              </a:solidFill>
              <a:latin typeface="Arial" panose="020B0604020202020204" pitchFamily="34" charset="0"/>
              <a:cs typeface="Arial" panose="020B0604020202020204" pitchFamily="34" charset="0"/>
            </a:endParaRPr>
          </a:p>
        </p:txBody>
      </p:sp>
      <p:sp>
        <p:nvSpPr>
          <p:cNvPr id="7" name="Slide Number Placeholder 5">
            <a:extLst>
              <a:ext uri="{FF2B5EF4-FFF2-40B4-BE49-F238E27FC236}">
                <a16:creationId xmlns:a16="http://schemas.microsoft.com/office/drawing/2014/main" id="{238E4B2B-6F9E-4666-8803-8900ABF4F511}"/>
              </a:ext>
            </a:extLst>
          </p:cNvPr>
          <p:cNvSpPr>
            <a:spLocks noGrp="1"/>
          </p:cNvSpPr>
          <p:nvPr>
            <p:ph type="sldNum" sz="quarter" idx="4"/>
          </p:nvPr>
        </p:nvSpPr>
        <p:spPr>
          <a:xfrm>
            <a:off x="11522860" y="6359073"/>
            <a:ext cx="286025" cy="163428"/>
          </a:xfrm>
          <a:prstGeom prst="rect">
            <a:avLst/>
          </a:prstGeom>
        </p:spPr>
        <p:txBody>
          <a:bodyPr vert="horz" lIns="0" tIns="0" rIns="0" bIns="0" rtlCol="0" anchor="t" anchorCtr="0">
            <a:noAutofit/>
          </a:bodyPr>
          <a:lstStyle>
            <a:lvl1pPr algn="r">
              <a:defRPr sz="933">
                <a:solidFill>
                  <a:schemeClr val="tx2"/>
                </a:solidFill>
              </a:defRPr>
            </a:lvl1pPr>
          </a:lstStyle>
          <a:p>
            <a:fld id="{D8E11B39-5312-4BA2-9D77-E49168D4D691}" type="slidenum">
              <a:rPr lang="en-GB" smtClean="0"/>
              <a:pPr/>
              <a:t>‹#›</a:t>
            </a:fld>
            <a:endParaRPr lang="en-GB" dirty="0"/>
          </a:p>
        </p:txBody>
      </p:sp>
    </p:spTree>
    <p:extLst>
      <p:ext uri="{BB962C8B-B14F-4D97-AF65-F5344CB8AC3E}">
        <p14:creationId xmlns:p14="http://schemas.microsoft.com/office/powerpoint/2010/main" val="2164449643"/>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 id="2147483695" r:id="rId25"/>
    <p:sldLayoutId id="2147483696" r:id="rId26"/>
    <p:sldLayoutId id="2147483697" r:id="rId27"/>
    <p:sldLayoutId id="2147483698" r:id="rId28"/>
    <p:sldLayoutId id="2147483699" r:id="rId29"/>
    <p:sldLayoutId id="2147483700" r:id="rId30"/>
  </p:sldLayoutIdLst>
  <p:hf hdr="0" ftr="0" dt="0"/>
  <p:txStyles>
    <p:titleStyle>
      <a:lvl1pPr algn="l" defTabSz="914377" rtl="0" eaLnBrk="1" latinLnBrk="0" hangingPunct="1">
        <a:lnSpc>
          <a:spcPct val="90000"/>
        </a:lnSpc>
        <a:spcBef>
          <a:spcPct val="0"/>
        </a:spcBef>
        <a:buNone/>
        <a:defRPr sz="3200" b="1" i="0" kern="1200" baseline="0">
          <a:solidFill>
            <a:schemeClr val="tx1"/>
          </a:solidFill>
          <a:latin typeface="+mj-lt"/>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Clr>
          <a:srgbClr val="C80000"/>
        </a:buClr>
        <a:buSzPct val="110000"/>
        <a:buFont typeface="Wingdings" pitchFamily="2" charset="2"/>
        <a:buChar char="§"/>
        <a:defRPr sz="2400" b="0" i="0" kern="1200">
          <a:solidFill>
            <a:schemeClr val="tx1"/>
          </a:solidFill>
          <a:latin typeface="+mn-lt"/>
          <a:ea typeface="+mn-ea"/>
          <a:cs typeface="Arial" panose="020B0604020202020204" pitchFamily="34" charset="0"/>
        </a:defRPr>
      </a:lvl1pPr>
      <a:lvl2pPr marL="685783" indent="-228594" algn="l" defTabSz="914377" rtl="0" eaLnBrk="1" latinLnBrk="0" hangingPunct="1">
        <a:lnSpc>
          <a:spcPct val="90000"/>
        </a:lnSpc>
        <a:spcBef>
          <a:spcPts val="500"/>
        </a:spcBef>
        <a:buClr>
          <a:srgbClr val="C80000"/>
        </a:buClr>
        <a:buSzPct val="110000"/>
        <a:buFont typeface="Wingdings" pitchFamily="2" charset="2"/>
        <a:buChar char="§"/>
        <a:defRPr sz="1867" b="0" i="0" kern="1200">
          <a:solidFill>
            <a:schemeClr val="tx1"/>
          </a:solidFill>
          <a:latin typeface="+mn-lt"/>
          <a:ea typeface="+mn-ea"/>
          <a:cs typeface="Arial" panose="020B0604020202020204" pitchFamily="34" charset="0"/>
        </a:defRPr>
      </a:lvl2pPr>
      <a:lvl3pPr marL="1142971" indent="-228594" algn="l" defTabSz="914377" rtl="0" eaLnBrk="1" latinLnBrk="0" hangingPunct="1">
        <a:lnSpc>
          <a:spcPct val="90000"/>
        </a:lnSpc>
        <a:spcBef>
          <a:spcPts val="500"/>
        </a:spcBef>
        <a:buClr>
          <a:srgbClr val="C80000"/>
        </a:buClr>
        <a:buSzPct val="110000"/>
        <a:buFont typeface="Wingdings" pitchFamily="2" charset="2"/>
        <a:buChar char="§"/>
        <a:defRPr sz="1600" b="0" i="0" kern="1200">
          <a:solidFill>
            <a:schemeClr val="tx1"/>
          </a:solidFill>
          <a:latin typeface="+mn-lt"/>
          <a:ea typeface="+mn-ea"/>
          <a:cs typeface="Arial" panose="020B0604020202020204" pitchFamily="34" charset="0"/>
        </a:defRPr>
      </a:lvl3pPr>
      <a:lvl4pPr marL="1600160" indent="-228594" algn="l" defTabSz="914377" rtl="0" eaLnBrk="1" latinLnBrk="0" hangingPunct="1">
        <a:lnSpc>
          <a:spcPct val="90000"/>
        </a:lnSpc>
        <a:spcBef>
          <a:spcPts val="500"/>
        </a:spcBef>
        <a:buClr>
          <a:srgbClr val="C80000"/>
        </a:buClr>
        <a:buSzPct val="110000"/>
        <a:buFont typeface="Wingdings" pitchFamily="2" charset="2"/>
        <a:buChar char="§"/>
        <a:defRPr sz="1467" b="0" i="0" kern="1200">
          <a:solidFill>
            <a:schemeClr val="tx1"/>
          </a:solidFill>
          <a:latin typeface="+mn-lt"/>
          <a:ea typeface="+mn-ea"/>
          <a:cs typeface="Arial" panose="020B0604020202020204" pitchFamily="34" charset="0"/>
        </a:defRPr>
      </a:lvl4pPr>
      <a:lvl5pPr marL="2057349" indent="-228594" algn="l" defTabSz="914377" rtl="0" eaLnBrk="1" latinLnBrk="0" hangingPunct="1">
        <a:lnSpc>
          <a:spcPct val="90000"/>
        </a:lnSpc>
        <a:spcBef>
          <a:spcPts val="500"/>
        </a:spcBef>
        <a:buClr>
          <a:srgbClr val="C80000"/>
        </a:buClr>
        <a:buSzPct val="110000"/>
        <a:buFont typeface="Wingdings" pitchFamily="2" charset="2"/>
        <a:buChar char="§"/>
        <a:defRPr sz="1333" b="0" i="0" kern="1200">
          <a:solidFill>
            <a:schemeClr val="tx1"/>
          </a:solidFill>
          <a:latin typeface="+mn-lt"/>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78">
          <p15:clr>
            <a:srgbClr val="C35EA4"/>
          </p15:clr>
        </p15:guide>
        <p15:guide id="3" pos="5579">
          <p15:clr>
            <a:srgbClr val="C35EA4"/>
          </p15:clr>
        </p15:guide>
        <p15:guide id="4" pos="1260">
          <p15:clr>
            <a:srgbClr val="C35EA4"/>
          </p15:clr>
        </p15:guide>
        <p15:guide id="5" pos="1440">
          <p15:clr>
            <a:srgbClr val="5ACBF0"/>
          </p15:clr>
        </p15:guide>
        <p15:guide id="6" pos="360">
          <p15:clr>
            <a:srgbClr val="F26B43"/>
          </p15:clr>
        </p15:guide>
        <p15:guide id="10" pos="2880">
          <p15:clr>
            <a:srgbClr val="5ACBF0"/>
          </p15:clr>
        </p15:guide>
        <p15:guide id="12" pos="5397">
          <p15:clr>
            <a:srgbClr val="F26B43"/>
          </p15:clr>
        </p15:guide>
        <p15:guide id="13" pos="4320">
          <p15:clr>
            <a:srgbClr val="5ACBF0"/>
          </p15:clr>
        </p15:guide>
        <p15:guide id="14" orient="horz" pos="1418">
          <p15:clr>
            <a:srgbClr val="5ACBF0"/>
          </p15:clr>
        </p15:guide>
        <p15:guide id="15" pos="4503">
          <p15:clr>
            <a:srgbClr val="C35EA4"/>
          </p15:clr>
        </p15:guide>
        <p15:guide id="16" orient="horz" pos="2834">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165102"/>
            <a:ext cx="10651701" cy="1219201"/>
          </a:xfrm>
          <a:prstGeom prst="rect">
            <a:avLst/>
          </a:prstGeom>
        </p:spPr>
        <p:txBody>
          <a:bodyPr vert="horz" lIns="0" tIns="45720" rIns="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771949" y="1485099"/>
            <a:ext cx="10641752" cy="4343800"/>
          </a:xfrm>
          <a:prstGeom prst="rect">
            <a:avLst/>
          </a:prstGeom>
        </p:spPr>
        <p:txBody>
          <a:bodyPr vert="horz" lIns="0" tIns="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Box 10">
            <a:extLst>
              <a:ext uri="{FF2B5EF4-FFF2-40B4-BE49-F238E27FC236}">
                <a16:creationId xmlns:a16="http://schemas.microsoft.com/office/drawing/2014/main" id="{D135AE34-9221-E041-8F9E-AF8F010BDE4B}"/>
              </a:ext>
            </a:extLst>
          </p:cNvPr>
          <p:cNvSpPr txBox="1"/>
          <p:nvPr/>
        </p:nvSpPr>
        <p:spPr>
          <a:xfrm>
            <a:off x="8692293" y="6359447"/>
            <a:ext cx="2737057" cy="143565"/>
          </a:xfrm>
          <a:prstGeom prst="rect">
            <a:avLst/>
          </a:prstGeom>
          <a:noFill/>
        </p:spPr>
        <p:txBody>
          <a:bodyPr wrap="square" lIns="0" tIns="0" rIns="0" bIns="0" rtlCol="0">
            <a:spAutoFit/>
          </a:bodyPr>
          <a:lstStyle/>
          <a:p>
            <a:pPr algn="r"/>
            <a:r>
              <a:rPr lang="en-GB" sz="933" dirty="0">
                <a:solidFill>
                  <a:schemeClr val="tx2"/>
                </a:solidFill>
                <a:latin typeface="Arial" panose="020B0604020202020204" pitchFamily="34" charset="0"/>
                <a:cs typeface="Arial" panose="020B0604020202020204" pitchFamily="34" charset="0"/>
              </a:rPr>
              <a:t>© </a:t>
            </a:r>
            <a:r>
              <a:rPr lang="en-GB" sz="933" dirty="0">
                <a:solidFill>
                  <a:schemeClr val="tx2"/>
                </a:solidFill>
                <a:latin typeface="+mn-lt"/>
                <a:cs typeface="Arial" panose="020B0604020202020204" pitchFamily="34" charset="0"/>
              </a:rPr>
              <a:t>ACCA</a:t>
            </a:r>
            <a:endParaRPr lang="en-GB" sz="933" dirty="0">
              <a:solidFill>
                <a:schemeClr val="tx2"/>
              </a:solidFill>
              <a:latin typeface="Arial" panose="020B0604020202020204" pitchFamily="34" charset="0"/>
              <a:cs typeface="Arial" panose="020B0604020202020204" pitchFamily="34" charset="0"/>
            </a:endParaRPr>
          </a:p>
        </p:txBody>
      </p:sp>
      <p:sp>
        <p:nvSpPr>
          <p:cNvPr id="7" name="Slide Number Placeholder 5">
            <a:extLst>
              <a:ext uri="{FF2B5EF4-FFF2-40B4-BE49-F238E27FC236}">
                <a16:creationId xmlns:a16="http://schemas.microsoft.com/office/drawing/2014/main" id="{238E4B2B-6F9E-4666-8803-8900ABF4F511}"/>
              </a:ext>
            </a:extLst>
          </p:cNvPr>
          <p:cNvSpPr>
            <a:spLocks noGrp="1"/>
          </p:cNvSpPr>
          <p:nvPr>
            <p:ph type="sldNum" sz="quarter" idx="4"/>
          </p:nvPr>
        </p:nvSpPr>
        <p:spPr>
          <a:xfrm>
            <a:off x="11522860" y="6359073"/>
            <a:ext cx="286025" cy="163428"/>
          </a:xfrm>
          <a:prstGeom prst="rect">
            <a:avLst/>
          </a:prstGeom>
        </p:spPr>
        <p:txBody>
          <a:bodyPr vert="horz" lIns="0" tIns="0" rIns="0" bIns="0" rtlCol="0" anchor="t" anchorCtr="0">
            <a:noAutofit/>
          </a:bodyPr>
          <a:lstStyle>
            <a:lvl1pPr algn="r">
              <a:defRPr sz="933">
                <a:solidFill>
                  <a:schemeClr val="tx2"/>
                </a:solidFill>
              </a:defRPr>
            </a:lvl1pPr>
          </a:lstStyle>
          <a:p>
            <a:fld id="{D8E11B39-5312-4BA2-9D77-E49168D4D691}" type="slidenum">
              <a:rPr lang="en-GB" smtClean="0"/>
              <a:pPr/>
              <a:t>‹#›</a:t>
            </a:fld>
            <a:endParaRPr lang="en-GB" dirty="0"/>
          </a:p>
        </p:txBody>
      </p:sp>
    </p:spTree>
    <p:extLst>
      <p:ext uri="{BB962C8B-B14F-4D97-AF65-F5344CB8AC3E}">
        <p14:creationId xmlns:p14="http://schemas.microsoft.com/office/powerpoint/2010/main" val="2969470444"/>
      </p:ext>
    </p:extLst>
  </p:cSld>
  <p:clrMap bg1="lt1" tx1="dk1" bg2="lt2" tx2="dk2" accent1="accent1" accent2="accent2" accent3="accent3" accent4="accent4" accent5="accent5" accent6="accent6" hlink="hlink" folHlink="folHlink"/>
  <p:sldLayoutIdLst>
    <p:sldLayoutId id="2147483702" r:id="rId1"/>
  </p:sldLayoutIdLst>
  <p:hf hdr="0" ftr="0" dt="0"/>
  <p:txStyles>
    <p:titleStyle>
      <a:lvl1pPr algn="l" defTabSz="914377" rtl="0" eaLnBrk="1" latinLnBrk="0" hangingPunct="1">
        <a:lnSpc>
          <a:spcPct val="90000"/>
        </a:lnSpc>
        <a:spcBef>
          <a:spcPct val="0"/>
        </a:spcBef>
        <a:buNone/>
        <a:defRPr sz="3200" b="1" i="0" kern="1200" baseline="0">
          <a:solidFill>
            <a:schemeClr val="tx1"/>
          </a:solidFill>
          <a:latin typeface="+mj-lt"/>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Clr>
          <a:srgbClr val="C80000"/>
        </a:buClr>
        <a:buSzPct val="110000"/>
        <a:buFont typeface="Wingdings" pitchFamily="2" charset="2"/>
        <a:buChar char="§"/>
        <a:defRPr sz="2400" b="0" i="0" kern="1200">
          <a:solidFill>
            <a:schemeClr val="tx1"/>
          </a:solidFill>
          <a:latin typeface="+mn-lt"/>
          <a:ea typeface="+mn-ea"/>
          <a:cs typeface="Arial" panose="020B0604020202020204" pitchFamily="34" charset="0"/>
        </a:defRPr>
      </a:lvl1pPr>
      <a:lvl2pPr marL="685783" indent="-228594" algn="l" defTabSz="914377" rtl="0" eaLnBrk="1" latinLnBrk="0" hangingPunct="1">
        <a:lnSpc>
          <a:spcPct val="90000"/>
        </a:lnSpc>
        <a:spcBef>
          <a:spcPts val="500"/>
        </a:spcBef>
        <a:buClr>
          <a:srgbClr val="C80000"/>
        </a:buClr>
        <a:buSzPct val="110000"/>
        <a:buFont typeface="Wingdings" pitchFamily="2" charset="2"/>
        <a:buChar char="§"/>
        <a:defRPr sz="1867" b="0" i="0" kern="1200">
          <a:solidFill>
            <a:schemeClr val="tx1"/>
          </a:solidFill>
          <a:latin typeface="+mn-lt"/>
          <a:ea typeface="+mn-ea"/>
          <a:cs typeface="Arial" panose="020B0604020202020204" pitchFamily="34" charset="0"/>
        </a:defRPr>
      </a:lvl2pPr>
      <a:lvl3pPr marL="1142971" indent="-228594" algn="l" defTabSz="914377" rtl="0" eaLnBrk="1" latinLnBrk="0" hangingPunct="1">
        <a:lnSpc>
          <a:spcPct val="90000"/>
        </a:lnSpc>
        <a:spcBef>
          <a:spcPts val="500"/>
        </a:spcBef>
        <a:buClr>
          <a:srgbClr val="C80000"/>
        </a:buClr>
        <a:buSzPct val="110000"/>
        <a:buFont typeface="Wingdings" pitchFamily="2" charset="2"/>
        <a:buChar char="§"/>
        <a:defRPr sz="1600" b="0" i="0" kern="1200">
          <a:solidFill>
            <a:schemeClr val="tx1"/>
          </a:solidFill>
          <a:latin typeface="+mn-lt"/>
          <a:ea typeface="+mn-ea"/>
          <a:cs typeface="Arial" panose="020B0604020202020204" pitchFamily="34" charset="0"/>
        </a:defRPr>
      </a:lvl3pPr>
      <a:lvl4pPr marL="1600160" indent="-228594" algn="l" defTabSz="914377" rtl="0" eaLnBrk="1" latinLnBrk="0" hangingPunct="1">
        <a:lnSpc>
          <a:spcPct val="90000"/>
        </a:lnSpc>
        <a:spcBef>
          <a:spcPts val="500"/>
        </a:spcBef>
        <a:buClr>
          <a:srgbClr val="C80000"/>
        </a:buClr>
        <a:buSzPct val="110000"/>
        <a:buFont typeface="Wingdings" pitchFamily="2" charset="2"/>
        <a:buChar char="§"/>
        <a:defRPr sz="1467" b="0" i="0" kern="1200">
          <a:solidFill>
            <a:schemeClr val="tx1"/>
          </a:solidFill>
          <a:latin typeface="+mn-lt"/>
          <a:ea typeface="+mn-ea"/>
          <a:cs typeface="Arial" panose="020B0604020202020204" pitchFamily="34" charset="0"/>
        </a:defRPr>
      </a:lvl4pPr>
      <a:lvl5pPr marL="2057349" indent="-228594" algn="l" defTabSz="914377" rtl="0" eaLnBrk="1" latinLnBrk="0" hangingPunct="1">
        <a:lnSpc>
          <a:spcPct val="90000"/>
        </a:lnSpc>
        <a:spcBef>
          <a:spcPts val="500"/>
        </a:spcBef>
        <a:buClr>
          <a:srgbClr val="C80000"/>
        </a:buClr>
        <a:buSzPct val="110000"/>
        <a:buFont typeface="Wingdings" pitchFamily="2" charset="2"/>
        <a:buChar char="§"/>
        <a:defRPr sz="1333" b="0" i="0" kern="1200">
          <a:solidFill>
            <a:schemeClr val="tx1"/>
          </a:solidFill>
          <a:latin typeface="+mn-lt"/>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78">
          <p15:clr>
            <a:srgbClr val="C35EA4"/>
          </p15:clr>
        </p15:guide>
        <p15:guide id="3" pos="5579">
          <p15:clr>
            <a:srgbClr val="C35EA4"/>
          </p15:clr>
        </p15:guide>
        <p15:guide id="4" pos="1260">
          <p15:clr>
            <a:srgbClr val="C35EA4"/>
          </p15:clr>
        </p15:guide>
        <p15:guide id="5" pos="1440">
          <p15:clr>
            <a:srgbClr val="5ACBF0"/>
          </p15:clr>
        </p15:guide>
        <p15:guide id="6" pos="360">
          <p15:clr>
            <a:srgbClr val="F26B43"/>
          </p15:clr>
        </p15:guide>
        <p15:guide id="10" pos="2880">
          <p15:clr>
            <a:srgbClr val="5ACBF0"/>
          </p15:clr>
        </p15:guide>
        <p15:guide id="12" pos="5397">
          <p15:clr>
            <a:srgbClr val="F26B43"/>
          </p15:clr>
        </p15:guide>
        <p15:guide id="13" pos="4320">
          <p15:clr>
            <a:srgbClr val="5ACBF0"/>
          </p15:clr>
        </p15:guide>
        <p15:guide id="14" orient="horz" pos="1418">
          <p15:clr>
            <a:srgbClr val="5ACBF0"/>
          </p15:clr>
        </p15:guide>
        <p15:guide id="15" pos="4503">
          <p15:clr>
            <a:srgbClr val="C35EA4"/>
          </p15:clr>
        </p15:guide>
        <p15:guide id="16" orient="horz" pos="2834">
          <p15:clr>
            <a:srgbClr val="C35E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a:gsLst>
            <a:gs pos="84000">
              <a:schemeClr val="bg1"/>
            </a:gs>
            <a:gs pos="100000">
              <a:schemeClr val="bg1">
                <a:lumMod val="85000"/>
              </a:schemeClr>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6001" y="365125"/>
            <a:ext cx="10825017" cy="1325563"/>
          </a:xfrm>
          <a:prstGeom prst="rect">
            <a:avLst/>
          </a:prstGeom>
        </p:spPr>
        <p:txBody>
          <a:bodyPr vert="horz" lIns="0" tIns="0" rIns="0" bIns="0" rtlCol="0" anchor="ctr">
            <a:normAutofit/>
          </a:bodyPr>
          <a:lstStyle/>
          <a:p>
            <a:r>
              <a:rPr lang="en-US"/>
              <a:t>Click to edit Master title style</a:t>
            </a:r>
          </a:p>
        </p:txBody>
      </p:sp>
      <p:sp>
        <p:nvSpPr>
          <p:cNvPr id="3" name="Text Placeholder 2"/>
          <p:cNvSpPr>
            <a:spLocks noGrp="1"/>
          </p:cNvSpPr>
          <p:nvPr>
            <p:ph type="body" idx="1"/>
          </p:nvPr>
        </p:nvSpPr>
        <p:spPr>
          <a:xfrm>
            <a:off x="696001" y="1825625"/>
            <a:ext cx="10825017" cy="419985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a:extLst>
              <a:ext uri="{FF2B5EF4-FFF2-40B4-BE49-F238E27FC236}">
                <a16:creationId xmlns:a16="http://schemas.microsoft.com/office/drawing/2014/main" id="{69E00F51-686B-5EC6-5819-666274B03FBF}"/>
              </a:ext>
            </a:extLst>
          </p:cNvPr>
          <p:cNvSpPr>
            <a:spLocks noGrp="1"/>
          </p:cNvSpPr>
          <p:nvPr>
            <p:ph type="sldNum" sz="quarter" idx="4"/>
          </p:nvPr>
        </p:nvSpPr>
        <p:spPr>
          <a:xfrm>
            <a:off x="9257581" y="6310312"/>
            <a:ext cx="2743200" cy="365125"/>
          </a:xfrm>
          <a:prstGeom prst="rect">
            <a:avLst/>
          </a:prstGeom>
        </p:spPr>
        <p:txBody>
          <a:bodyPr vert="horz" lIns="91440" tIns="45720" rIns="91440" bIns="45720" rtlCol="0" anchor="ctr"/>
          <a:lstStyle>
            <a:lvl1pPr algn="r">
              <a:defRPr sz="1200">
                <a:solidFill>
                  <a:schemeClr val="tx1"/>
                </a:solidFill>
              </a:defRPr>
            </a:lvl1pPr>
          </a:lstStyle>
          <a:p>
            <a:fld id="{C6B4E3B3-8377-434B-9BF8-DA9E2A1057DF}" type="slidenum">
              <a:rPr lang="en-MY" smtClean="0"/>
              <a:t>‹#›</a:t>
            </a:fld>
            <a:endParaRPr lang="en-MY" dirty="0"/>
          </a:p>
        </p:txBody>
      </p:sp>
      <p:sp>
        <p:nvSpPr>
          <p:cNvPr id="6" name="TextBox 5">
            <a:extLst>
              <a:ext uri="{FF2B5EF4-FFF2-40B4-BE49-F238E27FC236}">
                <a16:creationId xmlns:a16="http://schemas.microsoft.com/office/drawing/2014/main" id="{C0F016F7-AD4E-F8D9-8C35-A8B7F5558038}"/>
              </a:ext>
            </a:extLst>
          </p:cNvPr>
          <p:cNvSpPr txBox="1"/>
          <p:nvPr/>
        </p:nvSpPr>
        <p:spPr>
          <a:xfrm>
            <a:off x="10440318" y="6400541"/>
            <a:ext cx="738553" cy="184666"/>
          </a:xfrm>
          <a:prstGeom prst="rect">
            <a:avLst/>
          </a:prstGeom>
          <a:noFill/>
        </p:spPr>
        <p:txBody>
          <a:bodyPr wrap="square" lIns="0" tIns="0" rIns="0" bIns="0" rtlCol="0">
            <a:spAutoFit/>
          </a:bodyPr>
          <a:lstStyle/>
          <a:p>
            <a:pPr algn="l"/>
            <a:r>
              <a:rPr lang="en-US" sz="1200" dirty="0">
                <a:solidFill>
                  <a:schemeClr val="tx1"/>
                </a:solidFill>
              </a:rPr>
              <a:t>© ACCA</a:t>
            </a:r>
            <a:endParaRPr lang="en-GB" sz="1200" dirty="0" err="1">
              <a:solidFill>
                <a:schemeClr val="tx1"/>
              </a:solidFill>
            </a:endParaRPr>
          </a:p>
        </p:txBody>
      </p:sp>
      <p:sp>
        <p:nvSpPr>
          <p:cNvPr id="4" name="Footer Placeholder 3">
            <a:extLst>
              <a:ext uri="{FF2B5EF4-FFF2-40B4-BE49-F238E27FC236}">
                <a16:creationId xmlns:a16="http://schemas.microsoft.com/office/drawing/2014/main" id="{191479C8-7AFC-F5F9-9424-2CD5835896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Tree>
    <p:extLst>
      <p:ext uri="{BB962C8B-B14F-4D97-AF65-F5344CB8AC3E}">
        <p14:creationId xmlns:p14="http://schemas.microsoft.com/office/powerpoint/2010/main" val="332458102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 id="2147483719" r:id="rId16"/>
    <p:sldLayoutId id="2147483720" r:id="rId17"/>
    <p:sldLayoutId id="2147483721" r:id="rId18"/>
    <p:sldLayoutId id="2147483722" r:id="rId19"/>
    <p:sldLayoutId id="2147483723" r:id="rId20"/>
    <p:sldLayoutId id="2147483724" r:id="rId21"/>
    <p:sldLayoutId id="2147483725" r:id="rId22"/>
  </p:sldLayoutIdLst>
  <p:txStyles>
    <p:titleStyle>
      <a:lvl1pPr algn="l" defTabSz="914377" rtl="0" eaLnBrk="1" latinLnBrk="0" hangingPunct="1">
        <a:lnSpc>
          <a:spcPct val="90000"/>
        </a:lnSpc>
        <a:spcBef>
          <a:spcPct val="0"/>
        </a:spcBef>
        <a:buNone/>
        <a:defRPr sz="4400" b="1" kern="1200" spc="67" baseline="0">
          <a:solidFill>
            <a:schemeClr val="tx1"/>
          </a:solidFill>
          <a:latin typeface="+mj-lt"/>
          <a:ea typeface="+mj-ea"/>
          <a:cs typeface="+mj-cs"/>
        </a:defRPr>
      </a:lvl1pPr>
    </p:titleStyle>
    <p:bodyStyle>
      <a:lvl1pPr marL="380990" indent="-380990" algn="l" defTabSz="914377" rtl="0" eaLnBrk="1" latinLnBrk="0" hangingPunct="1">
        <a:lnSpc>
          <a:spcPct val="100000"/>
        </a:lnSpc>
        <a:spcBef>
          <a:spcPts val="1333"/>
        </a:spcBef>
        <a:buClr>
          <a:srgbClr val="E50068"/>
        </a:buClr>
        <a:buFont typeface="Arial" panose="020B0604020202020204" pitchFamily="34" charset="0"/>
        <a:buChar char="•"/>
        <a:defRPr sz="2133" kern="1200" spc="0" baseline="0">
          <a:solidFill>
            <a:schemeClr val="tx1"/>
          </a:solidFill>
          <a:latin typeface="+mn-lt"/>
          <a:ea typeface="+mn-ea"/>
          <a:cs typeface="+mn-cs"/>
        </a:defRPr>
      </a:lvl1pPr>
      <a:lvl2pPr marL="838179" indent="-380990" algn="l" defTabSz="914377" rtl="0" eaLnBrk="1" latinLnBrk="0" hangingPunct="1">
        <a:lnSpc>
          <a:spcPct val="90000"/>
        </a:lnSpc>
        <a:spcBef>
          <a:spcPts val="500"/>
        </a:spcBef>
        <a:buClr>
          <a:srgbClr val="C80000"/>
        </a:buClr>
        <a:buFont typeface="Arial" panose="020B0604020202020204" pitchFamily="34" charset="0"/>
        <a:buChar char="•"/>
        <a:defRPr sz="1867" kern="1200" spc="0" baseline="0">
          <a:solidFill>
            <a:schemeClr val="tx1"/>
          </a:solidFill>
          <a:latin typeface="+mn-lt"/>
          <a:ea typeface="+mn-ea"/>
          <a:cs typeface="+mn-cs"/>
        </a:defRPr>
      </a:lvl2pPr>
      <a:lvl3pPr marL="1295368" indent="-380990" algn="l" defTabSz="914377" rtl="0" eaLnBrk="1" latinLnBrk="0" hangingPunct="1">
        <a:lnSpc>
          <a:spcPct val="90000"/>
        </a:lnSpc>
        <a:spcBef>
          <a:spcPts val="500"/>
        </a:spcBef>
        <a:buClr>
          <a:srgbClr val="C80000"/>
        </a:buClr>
        <a:buFont typeface="Arial" panose="020B0604020202020204" pitchFamily="34" charset="0"/>
        <a:buChar char="•"/>
        <a:defRPr sz="1733" kern="1200" spc="0" baseline="0">
          <a:solidFill>
            <a:schemeClr val="tx1"/>
          </a:solidFill>
          <a:latin typeface="+mn-lt"/>
          <a:ea typeface="+mn-ea"/>
          <a:cs typeface="+mn-cs"/>
        </a:defRPr>
      </a:lvl3pPr>
      <a:lvl4pPr marL="1600160" indent="-228594" algn="l" defTabSz="914377" rtl="0" eaLnBrk="1" latinLnBrk="0" hangingPunct="1">
        <a:lnSpc>
          <a:spcPct val="90000"/>
        </a:lnSpc>
        <a:spcBef>
          <a:spcPts val="500"/>
        </a:spcBef>
        <a:buClr>
          <a:srgbClr val="C80000"/>
        </a:buClr>
        <a:buFont typeface="Arial" panose="020B0604020202020204" pitchFamily="34" charset="0"/>
        <a:buChar char="•"/>
        <a:defRPr sz="1600" kern="1200" spc="0" baseline="0">
          <a:solidFill>
            <a:schemeClr val="tx1"/>
          </a:solidFill>
          <a:latin typeface="+mn-lt"/>
          <a:ea typeface="+mn-ea"/>
          <a:cs typeface="+mn-cs"/>
        </a:defRPr>
      </a:lvl4pPr>
      <a:lvl5pPr marL="2057349" indent="-228594" algn="l" defTabSz="914377" rtl="0" eaLnBrk="1" latinLnBrk="0" hangingPunct="1">
        <a:lnSpc>
          <a:spcPct val="90000"/>
        </a:lnSpc>
        <a:spcBef>
          <a:spcPts val="500"/>
        </a:spcBef>
        <a:buClr>
          <a:srgbClr val="C80000"/>
        </a:buClr>
        <a:buFont typeface="Arial" panose="020B0604020202020204" pitchFamily="34" charset="0"/>
        <a:buChar char="•"/>
        <a:defRPr sz="1467" kern="1200" spc="0" baseline="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ptos" panose="020B00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2.xml"/></Relationships>
</file>

<file path=ppt/slides/_rels/slide3.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xml"/><Relationship Id="rId1" Type="http://schemas.openxmlformats.org/officeDocument/2006/relationships/slideLayout" Target="../slideLayouts/slideLayout4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5.xml"/><Relationship Id="rId1" Type="http://schemas.openxmlformats.org/officeDocument/2006/relationships/slideLayout" Target="../slideLayouts/slideLayout46.xml"/><Relationship Id="rId4" Type="http://schemas.openxmlformats.org/officeDocument/2006/relationships/image" Target="../media/image30.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6.xml"/></Relationships>
</file>

<file path=ppt/slides/_rels/slide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9.xml"/><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0.xml"/><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1.xml"/><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notesSlide" Target="../notesSlides/notesSlide12.xml"/><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notesSlide" Target="../notesSlides/notesSlide14.xml"/><Relationship Id="rId1" Type="http://schemas.openxmlformats.org/officeDocument/2006/relationships/slideLayout" Target="../slideLayouts/slideLayout45.xml"/></Relationships>
</file>

<file path=ppt/slides/_rels/slide15.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notesSlide" Target="../notesSlides/notesSlide15.xml"/><Relationship Id="rId1" Type="http://schemas.openxmlformats.org/officeDocument/2006/relationships/slideLayout" Target="../slideLayouts/slideLayout5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49.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6.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2.xml"/><Relationship Id="rId1" Type="http://schemas.openxmlformats.org/officeDocument/2006/relationships/slideLayout" Target="../slideLayouts/slideLayout46.xml"/></Relationships>
</file>

<file path=ppt/slides/_rels/slide2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3.xml"/><Relationship Id="rId1" Type="http://schemas.openxmlformats.org/officeDocument/2006/relationships/slideLayout" Target="../slideLayouts/slideLayout4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3.xml"/></Relationships>
</file>

<file path=ppt/slides/_rels/slide26.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notesSlide" Target="../notesSlides/notesSlide26.xml"/><Relationship Id="rId1" Type="http://schemas.openxmlformats.org/officeDocument/2006/relationships/slideLayout" Target="../slideLayouts/slideLayout46.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45.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53.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9.xml"/><Relationship Id="rId1" Type="http://schemas.openxmlformats.org/officeDocument/2006/relationships/slideLayout" Target="../slideLayouts/slideLayout4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B1C65CC-9403-29AB-C7DC-5974944F56A4}"/>
              </a:ext>
            </a:extLst>
          </p:cNvPr>
          <p:cNvSpPr>
            <a:spLocks noGrp="1"/>
          </p:cNvSpPr>
          <p:nvPr>
            <p:ph type="ctrTitle"/>
          </p:nvPr>
        </p:nvSpPr>
        <p:spPr/>
        <p:txBody>
          <a:bodyPr/>
          <a:lstStyle/>
          <a:p>
            <a:r>
              <a:rPr lang="en-MY" dirty="0"/>
              <a:t>Chapter 1	</a:t>
            </a:r>
          </a:p>
        </p:txBody>
      </p:sp>
      <p:sp>
        <p:nvSpPr>
          <p:cNvPr id="5" name="Subtitle 4">
            <a:extLst>
              <a:ext uri="{FF2B5EF4-FFF2-40B4-BE49-F238E27FC236}">
                <a16:creationId xmlns:a16="http://schemas.microsoft.com/office/drawing/2014/main" id="{27CC83A3-ABB1-169A-9ED6-9F664B99586A}"/>
              </a:ext>
            </a:extLst>
          </p:cNvPr>
          <p:cNvSpPr>
            <a:spLocks noGrp="1"/>
          </p:cNvSpPr>
          <p:nvPr>
            <p:ph type="subTitle" idx="4294967295"/>
          </p:nvPr>
        </p:nvSpPr>
        <p:spPr>
          <a:xfrm>
            <a:off x="1790738" y="3989748"/>
            <a:ext cx="8975725" cy="1655762"/>
          </a:xfrm>
        </p:spPr>
        <p:txBody>
          <a:bodyPr>
            <a:normAutofit/>
          </a:bodyPr>
          <a:lstStyle/>
          <a:p>
            <a:r>
              <a:rPr lang="en-GB" sz="3200" dirty="0">
                <a:solidFill>
                  <a:schemeClr val="bg1"/>
                </a:solidFill>
              </a:rPr>
              <a:t>Financial Statements and Financial Information</a:t>
            </a:r>
            <a:endParaRPr lang="en-MY" sz="3200" dirty="0">
              <a:solidFill>
                <a:schemeClr val="bg1"/>
              </a:solidFill>
            </a:endParaRPr>
          </a:p>
        </p:txBody>
      </p:sp>
    </p:spTree>
    <p:extLst>
      <p:ext uri="{BB962C8B-B14F-4D97-AF65-F5344CB8AC3E}">
        <p14:creationId xmlns:p14="http://schemas.microsoft.com/office/powerpoint/2010/main" val="4152182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AD8F9DF-7933-09C1-D16E-F774A1764F6C}"/>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2622376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5346A02B-6728-9EC8-F044-F85D73B61778}"/>
              </a:ext>
            </a:extLst>
          </p:cNvPr>
          <p:cNvPicPr>
            <a:picLocks noGrp="1" noChangeAspect="1"/>
          </p:cNvPicPr>
          <p:nvPr>
            <p:ph idx="1"/>
          </p:nvPr>
        </p:nvPicPr>
        <p:blipFill>
          <a:blip r:embed="rId3"/>
          <a:stretch>
            <a:fillRect/>
          </a:stretch>
        </p:blipFill>
        <p:spPr>
          <a:xfrm>
            <a:off x="4025361" y="182563"/>
            <a:ext cx="7206519" cy="5839865"/>
          </a:xfrm>
          <a:prstGeom prst="rect">
            <a:avLst/>
          </a:prstGeom>
        </p:spPr>
      </p:pic>
      <p:sp>
        <p:nvSpPr>
          <p:cNvPr id="2" name="Title 1">
            <a:extLst>
              <a:ext uri="{FF2B5EF4-FFF2-40B4-BE49-F238E27FC236}">
                <a16:creationId xmlns:a16="http://schemas.microsoft.com/office/drawing/2014/main" id="{5A5EB05E-27E6-1ADD-9A1E-9853C9D368F9}"/>
              </a:ext>
            </a:extLst>
          </p:cNvPr>
          <p:cNvSpPr>
            <a:spLocks noGrp="1"/>
          </p:cNvSpPr>
          <p:nvPr>
            <p:ph type="title"/>
          </p:nvPr>
        </p:nvSpPr>
        <p:spPr>
          <a:xfrm>
            <a:off x="646387" y="835572"/>
            <a:ext cx="3799490" cy="1481959"/>
          </a:xfrm>
        </p:spPr>
        <p:txBody>
          <a:bodyPr>
            <a:normAutofit fontScale="90000"/>
          </a:bodyPr>
          <a:lstStyle/>
          <a:p>
            <a:r>
              <a:rPr lang="en-GB" dirty="0">
                <a:solidFill>
                  <a:srgbClr val="C00000"/>
                </a:solidFill>
              </a:rPr>
              <a:t>Chapter 1 </a:t>
            </a:r>
            <a:br>
              <a:rPr lang="en-GB" dirty="0">
                <a:solidFill>
                  <a:srgbClr val="C00000"/>
                </a:solidFill>
              </a:rPr>
            </a:br>
            <a:r>
              <a:rPr lang="en-GB" sz="3100" dirty="0"/>
              <a:t>Financial Statements and </a:t>
            </a:r>
            <a:br>
              <a:rPr lang="en-GB" sz="3100" dirty="0"/>
            </a:br>
            <a:r>
              <a:rPr lang="en-GB" sz="3100" dirty="0"/>
              <a:t>Financial Information</a:t>
            </a:r>
            <a:br>
              <a:rPr lang="en-GB" dirty="0"/>
            </a:br>
            <a:endParaRPr lang="en-MY" dirty="0"/>
          </a:p>
        </p:txBody>
      </p:sp>
      <p:sp>
        <p:nvSpPr>
          <p:cNvPr id="3" name="Slide Number Placeholder 2">
            <a:extLst>
              <a:ext uri="{FF2B5EF4-FFF2-40B4-BE49-F238E27FC236}">
                <a16:creationId xmlns:a16="http://schemas.microsoft.com/office/drawing/2014/main" id="{C337429C-B495-BD3A-44A5-997029B08913}"/>
              </a:ext>
            </a:extLst>
          </p:cNvPr>
          <p:cNvSpPr>
            <a:spLocks noGrp="1"/>
          </p:cNvSpPr>
          <p:nvPr>
            <p:ph type="sldNum" sz="quarter" idx="4"/>
          </p:nvPr>
        </p:nvSpPr>
        <p:spPr/>
        <p:txBody>
          <a:bodyPr/>
          <a:lstStyle/>
          <a:p>
            <a:fld id="{D8E11B39-5312-4BA2-9D77-E49168D4D691}" type="slidenum">
              <a:rPr lang="en-GB" smtClean="0"/>
              <a:pPr/>
              <a:t>3</a:t>
            </a:fld>
            <a:endParaRPr lang="en-GB" dirty="0"/>
          </a:p>
        </p:txBody>
      </p:sp>
    </p:spTree>
    <p:extLst>
      <p:ext uri="{BB962C8B-B14F-4D97-AF65-F5344CB8AC3E}">
        <p14:creationId xmlns:p14="http://schemas.microsoft.com/office/powerpoint/2010/main" val="4234912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A88056-7392-76BE-2DE1-07E37EC0601D}"/>
              </a:ext>
            </a:extLst>
          </p:cNvPr>
          <p:cNvSpPr>
            <a:spLocks noGrp="1"/>
          </p:cNvSpPr>
          <p:nvPr>
            <p:ph type="title"/>
          </p:nvPr>
        </p:nvSpPr>
        <p:spPr/>
        <p:txBody>
          <a:bodyPr/>
          <a:lstStyle/>
          <a:p>
            <a:pPr rtl="0">
              <a:spcBef>
                <a:spcPts val="600"/>
              </a:spcBef>
              <a:spcAft>
                <a:spcPts val="600"/>
              </a:spcAft>
            </a:pPr>
            <a:r>
              <a:rPr lang="en-GB" sz="2800" b="1" i="0" u="none" strike="noStrike" dirty="0">
                <a:effectLst/>
                <a:latin typeface="Arial" panose="020B0604020202020204" pitchFamily="34" charset="0"/>
              </a:rPr>
              <a:t>Business and ownership </a:t>
            </a:r>
            <a:endParaRPr lang="en-GB" sz="1600" b="1" dirty="0">
              <a:effectLst/>
            </a:endParaRPr>
          </a:p>
        </p:txBody>
      </p:sp>
      <p:sp>
        <p:nvSpPr>
          <p:cNvPr id="9" name="Content Placeholder 8">
            <a:extLst>
              <a:ext uri="{FF2B5EF4-FFF2-40B4-BE49-F238E27FC236}">
                <a16:creationId xmlns:a16="http://schemas.microsoft.com/office/drawing/2014/main" id="{60613F71-CEB1-EBF2-9369-F9F358296138}"/>
              </a:ext>
            </a:extLst>
          </p:cNvPr>
          <p:cNvSpPr>
            <a:spLocks noGrp="1"/>
          </p:cNvSpPr>
          <p:nvPr>
            <p:ph idx="1"/>
          </p:nvPr>
        </p:nvSpPr>
        <p:spPr/>
        <p:txBody>
          <a:bodyPr/>
          <a:lstStyle/>
          <a:p>
            <a:pPr marL="0" indent="0">
              <a:buNone/>
            </a:pPr>
            <a:r>
              <a:rPr lang="en-GB" dirty="0">
                <a:solidFill>
                  <a:schemeClr val="bg1"/>
                </a:solidFill>
              </a:rPr>
              <a:t>.</a:t>
            </a:r>
          </a:p>
        </p:txBody>
      </p:sp>
      <p:sp>
        <p:nvSpPr>
          <p:cNvPr id="2" name="Slide Number Placeholder 1">
            <a:extLst>
              <a:ext uri="{FF2B5EF4-FFF2-40B4-BE49-F238E27FC236}">
                <a16:creationId xmlns:a16="http://schemas.microsoft.com/office/drawing/2014/main" id="{1F2C9E38-79BD-7736-FE23-7AA7A4033E43}"/>
              </a:ext>
            </a:extLst>
          </p:cNvPr>
          <p:cNvSpPr>
            <a:spLocks noGrp="1"/>
          </p:cNvSpPr>
          <p:nvPr>
            <p:ph type="sldNum" sz="quarter" idx="4"/>
          </p:nvPr>
        </p:nvSpPr>
        <p:spPr/>
        <p:txBody>
          <a:bodyPr/>
          <a:lstStyle/>
          <a:p>
            <a:fld id="{D8E11B39-5312-4BA2-9D77-E49168D4D691}" type="slidenum">
              <a:rPr lang="en-GB" smtClean="0"/>
              <a:pPr/>
              <a:t>4</a:t>
            </a:fld>
            <a:endParaRPr lang="en-GB" dirty="0"/>
          </a:p>
        </p:txBody>
      </p:sp>
      <p:sp>
        <p:nvSpPr>
          <p:cNvPr id="5" name="TextBox 4">
            <a:extLst>
              <a:ext uri="{FF2B5EF4-FFF2-40B4-BE49-F238E27FC236}">
                <a16:creationId xmlns:a16="http://schemas.microsoft.com/office/drawing/2014/main" id="{9FE2D363-A6BD-A747-53C4-4ED2F136D932}"/>
              </a:ext>
            </a:extLst>
          </p:cNvPr>
          <p:cNvSpPr txBox="1"/>
          <p:nvPr/>
        </p:nvSpPr>
        <p:spPr>
          <a:xfrm>
            <a:off x="696001" y="1433765"/>
            <a:ext cx="10277298" cy="6101157"/>
          </a:xfrm>
          <a:prstGeom prst="rect">
            <a:avLst/>
          </a:prstGeom>
          <a:noFill/>
        </p:spPr>
        <p:txBody>
          <a:bodyPr wrap="square">
            <a:spAutoFit/>
          </a:bodyPr>
          <a:lstStyle/>
          <a:p>
            <a:pPr marL="285750" marR="0" lvl="0" indent="-285750" algn="l" defTabSz="685800" rtl="0" eaLnBrk="1" fontAlgn="auto" latinLnBrk="0" hangingPunct="1">
              <a:lnSpc>
                <a:spcPct val="110000"/>
              </a:lnSpc>
              <a:spcBef>
                <a:spcPts val="750"/>
              </a:spcBef>
              <a:spcAft>
                <a:spcPts val="0"/>
              </a:spcAft>
              <a:buClr>
                <a:srgbClr val="C80000"/>
              </a:buClr>
              <a:buSzPct val="110000"/>
              <a:buFont typeface="Wingdings" panose="05000000000000000000" pitchFamily="2" charset="2"/>
              <a:buChar char="§"/>
              <a:tabLst/>
              <a:defRPr/>
            </a:pPr>
            <a:r>
              <a:rPr lang="en-GB" sz="2800" dirty="0">
                <a:solidFill>
                  <a:srgbClr val="000000"/>
                </a:solidFill>
                <a:latin typeface="Arial"/>
                <a:cs typeface="Arial" panose="020B0604020202020204" pitchFamily="34" charset="0"/>
              </a:rPr>
              <a:t>What is a business?</a:t>
            </a:r>
          </a:p>
          <a:p>
            <a:pPr marL="285750" marR="0" lvl="0" indent="-285750" algn="l" defTabSz="685800" rtl="0" eaLnBrk="1" fontAlgn="auto" latinLnBrk="0" hangingPunct="1">
              <a:lnSpc>
                <a:spcPct val="110000"/>
              </a:lnSpc>
              <a:spcBef>
                <a:spcPts val="750"/>
              </a:spcBef>
              <a:spcAft>
                <a:spcPts val="0"/>
              </a:spcAft>
              <a:buClr>
                <a:srgbClr val="C80000"/>
              </a:buClr>
              <a:buSzPct val="110000"/>
              <a:buFont typeface="Wingdings" panose="05000000000000000000" pitchFamily="2" charset="2"/>
              <a:buChar char="§"/>
              <a:tabLst/>
              <a:defRPr/>
            </a:pPr>
            <a:endParaRPr kumimoji="0" lang="en-GB" sz="2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a:p>
            <a:pPr marL="285750" marR="0" lvl="0" indent="-285750" algn="l" defTabSz="685800" rtl="0" eaLnBrk="1" fontAlgn="auto" latinLnBrk="0" hangingPunct="1">
              <a:lnSpc>
                <a:spcPct val="110000"/>
              </a:lnSpc>
              <a:spcBef>
                <a:spcPts val="750"/>
              </a:spcBef>
              <a:spcAft>
                <a:spcPts val="0"/>
              </a:spcAft>
              <a:buClr>
                <a:srgbClr val="C80000"/>
              </a:buClr>
              <a:buSzPct val="110000"/>
              <a:buFont typeface="Wingdings" panose="05000000000000000000" pitchFamily="2" charset="2"/>
              <a:buChar char="§"/>
              <a:tabLst/>
              <a:defRPr/>
            </a:pPr>
            <a:r>
              <a:rPr lang="en-GB" sz="2800" dirty="0">
                <a:solidFill>
                  <a:srgbClr val="000000"/>
                </a:solidFill>
                <a:latin typeface="Arial"/>
                <a:cs typeface="Arial" panose="020B0604020202020204" pitchFamily="34" charset="0"/>
              </a:rPr>
              <a:t>Sole trader</a:t>
            </a:r>
          </a:p>
          <a:p>
            <a:pPr marL="285750" marR="0" lvl="0" indent="-285750" algn="l" defTabSz="685800" rtl="0" eaLnBrk="1" fontAlgn="auto" latinLnBrk="0" hangingPunct="1">
              <a:lnSpc>
                <a:spcPct val="110000"/>
              </a:lnSpc>
              <a:spcBef>
                <a:spcPts val="750"/>
              </a:spcBef>
              <a:spcAft>
                <a:spcPts val="0"/>
              </a:spcAft>
              <a:buClr>
                <a:srgbClr val="C80000"/>
              </a:buClr>
              <a:buSzPct val="110000"/>
              <a:buFont typeface="Wingdings" panose="05000000000000000000" pitchFamily="2" charset="2"/>
              <a:buChar char="§"/>
              <a:tabLst/>
              <a:defRPr/>
            </a:pPr>
            <a:endParaRPr lang="en-GB" sz="3200" dirty="0">
              <a:solidFill>
                <a:srgbClr val="000000"/>
              </a:solidFill>
              <a:latin typeface="Arial"/>
              <a:cs typeface="Arial" panose="020B0604020202020204" pitchFamily="34" charset="0"/>
            </a:endParaRPr>
          </a:p>
          <a:p>
            <a:pPr marL="285750" marR="0" lvl="0" indent="-285750" algn="l" defTabSz="685800" rtl="0" eaLnBrk="1" fontAlgn="auto" latinLnBrk="0" hangingPunct="1">
              <a:lnSpc>
                <a:spcPct val="110000"/>
              </a:lnSpc>
              <a:spcBef>
                <a:spcPts val="750"/>
              </a:spcBef>
              <a:spcAft>
                <a:spcPts val="0"/>
              </a:spcAft>
              <a:buClr>
                <a:srgbClr val="C80000"/>
              </a:buClr>
              <a:buSzPct val="110000"/>
              <a:buFont typeface="Wingdings" panose="05000000000000000000" pitchFamily="2" charset="2"/>
              <a:buChar char="§"/>
              <a:tabLst/>
              <a:defRPr/>
            </a:pPr>
            <a:endParaRPr lang="en-GB" sz="3200" dirty="0">
              <a:solidFill>
                <a:srgbClr val="000000"/>
              </a:solidFill>
              <a:latin typeface="Arial"/>
              <a:cs typeface="Arial" panose="020B0604020202020204" pitchFamily="34" charset="0"/>
            </a:endParaRPr>
          </a:p>
          <a:p>
            <a:pPr marL="285750" marR="0" lvl="0" indent="-285750" algn="l" defTabSz="685800" rtl="0" eaLnBrk="1" fontAlgn="auto" latinLnBrk="0" hangingPunct="1">
              <a:lnSpc>
                <a:spcPct val="110000"/>
              </a:lnSpc>
              <a:spcBef>
                <a:spcPts val="750"/>
              </a:spcBef>
              <a:spcAft>
                <a:spcPts val="0"/>
              </a:spcAft>
              <a:buClr>
                <a:srgbClr val="C80000"/>
              </a:buClr>
              <a:buSzPct val="110000"/>
              <a:buFont typeface="Wingdings" panose="05000000000000000000" pitchFamily="2" charset="2"/>
              <a:buChar char="§"/>
              <a:tabLst/>
              <a:defRPr/>
            </a:pPr>
            <a:endParaRPr lang="en-GB" sz="3200" dirty="0">
              <a:solidFill>
                <a:srgbClr val="000000"/>
              </a:solidFill>
              <a:latin typeface="Arial"/>
              <a:cs typeface="Arial" panose="020B0604020202020204" pitchFamily="34" charset="0"/>
            </a:endParaRPr>
          </a:p>
          <a:p>
            <a:pPr marR="0" lvl="0" algn="l" defTabSz="685800" rtl="0" eaLnBrk="1" fontAlgn="auto" latinLnBrk="0" hangingPunct="1">
              <a:lnSpc>
                <a:spcPct val="110000"/>
              </a:lnSpc>
              <a:spcBef>
                <a:spcPts val="750"/>
              </a:spcBef>
              <a:spcAft>
                <a:spcPts val="0"/>
              </a:spcAft>
              <a:buClr>
                <a:srgbClr val="C80000"/>
              </a:buClr>
              <a:buSzPct val="110000"/>
              <a:tabLst/>
              <a:defRPr/>
            </a:pPr>
            <a:endParaRPr lang="en-GB" sz="1800" dirty="0">
              <a:effectLst/>
              <a:latin typeface="Verdana" panose="020B0604030504040204" pitchFamily="34" charset="0"/>
              <a:ea typeface="Times New Roman" panose="02020603050405020304" pitchFamily="18" charset="0"/>
              <a:cs typeface="Times New Roman" panose="02020603050405020304" pitchFamily="18" charset="0"/>
            </a:endParaRPr>
          </a:p>
          <a:p>
            <a:pPr marL="742950" lvl="1" indent="-285750" defTabSz="685800">
              <a:lnSpc>
                <a:spcPct val="110000"/>
              </a:lnSpc>
              <a:spcBef>
                <a:spcPts val="750"/>
              </a:spcBef>
              <a:buClr>
                <a:srgbClr val="C80000"/>
              </a:buClr>
              <a:buSzPct val="110000"/>
              <a:buFont typeface="Wingdings" panose="05000000000000000000" pitchFamily="2" charset="2"/>
              <a:buChar char="§"/>
              <a:defRPr/>
            </a:pPr>
            <a:endParaRPr kumimoji="0" lang="en-GB" sz="32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a:p>
            <a:pPr marR="0" lvl="0" algn="l" defTabSz="685800" rtl="0" eaLnBrk="1" fontAlgn="auto" latinLnBrk="0" hangingPunct="1">
              <a:lnSpc>
                <a:spcPct val="110000"/>
              </a:lnSpc>
              <a:spcBef>
                <a:spcPts val="600"/>
              </a:spcBef>
              <a:spcAft>
                <a:spcPts val="0"/>
              </a:spcAft>
              <a:buClr>
                <a:srgbClr val="C80000"/>
              </a:buClr>
              <a:buSzPct val="110000"/>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a:p>
            <a:pPr rtl="0">
              <a:spcBef>
                <a:spcPts val="600"/>
              </a:spcBef>
              <a:spcAft>
                <a:spcPts val="600"/>
              </a:spcAft>
            </a:pPr>
            <a:endParaRPr lang="en-GB" sz="2000" b="0" dirty="0">
              <a:effectLst/>
              <a:latin typeface="Verdana" panose="020B0604030504040204" pitchFamily="34" charset="0"/>
              <a:ea typeface="Verdana" panose="020B0604030504040204" pitchFamily="34" charset="0"/>
            </a:endParaRPr>
          </a:p>
          <a:p>
            <a:br>
              <a:rPr lang="en-GB" dirty="0"/>
            </a:br>
            <a:endParaRPr lang="en-SG" dirty="0"/>
          </a:p>
        </p:txBody>
      </p:sp>
      <p:sp>
        <p:nvSpPr>
          <p:cNvPr id="4" name="Oval 3">
            <a:extLst>
              <a:ext uri="{FF2B5EF4-FFF2-40B4-BE49-F238E27FC236}">
                <a16:creationId xmlns:a16="http://schemas.microsoft.com/office/drawing/2014/main" id="{04BC1D5F-4F55-F7A4-C141-240DC285C64D}"/>
              </a:ext>
            </a:extLst>
          </p:cNvPr>
          <p:cNvSpPr/>
          <p:nvPr/>
        </p:nvSpPr>
        <p:spPr>
          <a:xfrm>
            <a:off x="1375047" y="3406787"/>
            <a:ext cx="2507051" cy="1544019"/>
          </a:xfrm>
          <a:prstGeom prst="ellipse">
            <a:avLst/>
          </a:prstGeom>
          <a:solidFill>
            <a:schemeClr val="accent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6" name="Rectangle: Rounded Corners 5">
            <a:extLst>
              <a:ext uri="{FF2B5EF4-FFF2-40B4-BE49-F238E27FC236}">
                <a16:creationId xmlns:a16="http://schemas.microsoft.com/office/drawing/2014/main" id="{9E53D4B2-C724-E913-56B6-A1095DDBFAF6}"/>
              </a:ext>
            </a:extLst>
          </p:cNvPr>
          <p:cNvSpPr/>
          <p:nvPr/>
        </p:nvSpPr>
        <p:spPr>
          <a:xfrm>
            <a:off x="6457838" y="3655575"/>
            <a:ext cx="2746597" cy="990183"/>
          </a:xfrm>
          <a:prstGeom prst="roundRect">
            <a:avLst/>
          </a:prstGeom>
          <a:solidFill>
            <a:schemeClr val="accent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7" name="TextBox 6">
            <a:extLst>
              <a:ext uri="{FF2B5EF4-FFF2-40B4-BE49-F238E27FC236}">
                <a16:creationId xmlns:a16="http://schemas.microsoft.com/office/drawing/2014/main" id="{A70D5F60-9F4D-3C3C-B7E6-8C5B325F0008}"/>
              </a:ext>
            </a:extLst>
          </p:cNvPr>
          <p:cNvSpPr txBox="1"/>
          <p:nvPr/>
        </p:nvSpPr>
        <p:spPr>
          <a:xfrm>
            <a:off x="2017986" y="3854154"/>
            <a:ext cx="1430116" cy="523220"/>
          </a:xfrm>
          <a:prstGeom prst="rect">
            <a:avLst/>
          </a:prstGeom>
          <a:noFill/>
        </p:spPr>
        <p:txBody>
          <a:bodyPr wrap="square" lIns="0" rIns="0" rtlCol="0">
            <a:spAutoFit/>
          </a:bodyPr>
          <a:lstStyle/>
          <a:p>
            <a:pPr algn="l">
              <a:buClr>
                <a:schemeClr val="accent1"/>
              </a:buClr>
              <a:buSzPct val="110000"/>
            </a:pPr>
            <a:r>
              <a:rPr lang="en-GB" sz="2800" dirty="0">
                <a:solidFill>
                  <a:schemeClr val="bg1"/>
                </a:solidFill>
                <a:latin typeface="+mj-lt"/>
              </a:rPr>
              <a:t>Owner</a:t>
            </a:r>
          </a:p>
        </p:txBody>
      </p:sp>
      <p:sp>
        <p:nvSpPr>
          <p:cNvPr id="8" name="TextBox 7">
            <a:extLst>
              <a:ext uri="{FF2B5EF4-FFF2-40B4-BE49-F238E27FC236}">
                <a16:creationId xmlns:a16="http://schemas.microsoft.com/office/drawing/2014/main" id="{44A13AC1-0FCF-1B84-51D6-76CA90288803}"/>
              </a:ext>
            </a:extLst>
          </p:cNvPr>
          <p:cNvSpPr txBox="1"/>
          <p:nvPr/>
        </p:nvSpPr>
        <p:spPr>
          <a:xfrm>
            <a:off x="7039128" y="3917184"/>
            <a:ext cx="2399577" cy="523220"/>
          </a:xfrm>
          <a:prstGeom prst="rect">
            <a:avLst/>
          </a:prstGeom>
          <a:noFill/>
        </p:spPr>
        <p:txBody>
          <a:bodyPr wrap="square" lIns="0" rIns="0" rtlCol="0">
            <a:spAutoFit/>
          </a:bodyPr>
          <a:lstStyle/>
          <a:p>
            <a:pPr marL="171450" indent="-171450" algn="l">
              <a:buClr>
                <a:schemeClr val="accent1"/>
              </a:buClr>
              <a:buSzPct val="110000"/>
              <a:buFont typeface="Wingdings" panose="05000000000000000000" pitchFamily="2" charset="2"/>
              <a:buChar char="§"/>
            </a:pPr>
            <a:r>
              <a:rPr lang="en-GB" sz="2800" dirty="0">
                <a:solidFill>
                  <a:schemeClr val="bg1"/>
                </a:solidFill>
              </a:rPr>
              <a:t>Business</a:t>
            </a:r>
          </a:p>
        </p:txBody>
      </p:sp>
      <p:cxnSp>
        <p:nvCxnSpPr>
          <p:cNvPr id="10" name="Straight Arrow Connector 9">
            <a:extLst>
              <a:ext uri="{FF2B5EF4-FFF2-40B4-BE49-F238E27FC236}">
                <a16:creationId xmlns:a16="http://schemas.microsoft.com/office/drawing/2014/main" id="{D5901DB1-FEE4-467A-CB40-F86D048D0479}"/>
              </a:ext>
            </a:extLst>
          </p:cNvPr>
          <p:cNvCxnSpPr>
            <a:cxnSpLocks/>
          </p:cNvCxnSpPr>
          <p:nvPr/>
        </p:nvCxnSpPr>
        <p:spPr>
          <a:xfrm>
            <a:off x="4160143" y="3854154"/>
            <a:ext cx="1871662" cy="0"/>
          </a:xfrm>
          <a:prstGeom prst="straightConnector1">
            <a:avLst/>
          </a:prstGeom>
          <a:ln w="104775">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748BB3A-36E6-9899-EBB6-53B45AEEB7FB}"/>
              </a:ext>
            </a:extLst>
          </p:cNvPr>
          <p:cNvCxnSpPr>
            <a:cxnSpLocks/>
          </p:cNvCxnSpPr>
          <p:nvPr/>
        </p:nvCxnSpPr>
        <p:spPr>
          <a:xfrm flipH="1" flipV="1">
            <a:off x="3995821" y="4191271"/>
            <a:ext cx="2018810" cy="21077"/>
          </a:xfrm>
          <a:prstGeom prst="straightConnector1">
            <a:avLst/>
          </a:prstGeom>
          <a:ln w="104775">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C0C97224-01CD-93B7-9AC7-D81850A8E8DB}"/>
              </a:ext>
            </a:extLst>
          </p:cNvPr>
          <p:cNvSpPr txBox="1"/>
          <p:nvPr/>
        </p:nvSpPr>
        <p:spPr>
          <a:xfrm>
            <a:off x="4412164" y="3484822"/>
            <a:ext cx="1322000" cy="369332"/>
          </a:xfrm>
          <a:prstGeom prst="rect">
            <a:avLst/>
          </a:prstGeom>
          <a:noFill/>
        </p:spPr>
        <p:txBody>
          <a:bodyPr wrap="square" lIns="0" rIns="0" rtlCol="0">
            <a:spAutoFit/>
          </a:bodyPr>
          <a:lstStyle/>
          <a:p>
            <a:pPr algn="l">
              <a:buClr>
                <a:schemeClr val="accent1"/>
              </a:buClr>
              <a:buSzPct val="110000"/>
            </a:pPr>
            <a:r>
              <a:rPr lang="en-GB" dirty="0"/>
              <a:t>Capital</a:t>
            </a:r>
          </a:p>
        </p:txBody>
      </p:sp>
      <p:sp>
        <p:nvSpPr>
          <p:cNvPr id="21" name="TextBox 20">
            <a:extLst>
              <a:ext uri="{FF2B5EF4-FFF2-40B4-BE49-F238E27FC236}">
                <a16:creationId xmlns:a16="http://schemas.microsoft.com/office/drawing/2014/main" id="{3DCF4284-F13A-54F9-7D96-F94EC14438DF}"/>
              </a:ext>
            </a:extLst>
          </p:cNvPr>
          <p:cNvSpPr txBox="1"/>
          <p:nvPr/>
        </p:nvSpPr>
        <p:spPr>
          <a:xfrm>
            <a:off x="4344226" y="4297503"/>
            <a:ext cx="1322000" cy="369332"/>
          </a:xfrm>
          <a:prstGeom prst="rect">
            <a:avLst/>
          </a:prstGeom>
          <a:noFill/>
        </p:spPr>
        <p:txBody>
          <a:bodyPr wrap="square" lIns="0" rIns="0" rtlCol="0">
            <a:spAutoFit/>
          </a:bodyPr>
          <a:lstStyle/>
          <a:p>
            <a:pPr algn="l">
              <a:buClr>
                <a:schemeClr val="accent1"/>
              </a:buClr>
              <a:buSzPct val="110000"/>
            </a:pPr>
            <a:r>
              <a:rPr lang="en-GB" dirty="0"/>
              <a:t>Drawings</a:t>
            </a:r>
          </a:p>
        </p:txBody>
      </p:sp>
    </p:spTree>
    <p:extLst>
      <p:ext uri="{BB962C8B-B14F-4D97-AF65-F5344CB8AC3E}">
        <p14:creationId xmlns:p14="http://schemas.microsoft.com/office/powerpoint/2010/main" val="718715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E8E3C4-F3B5-24AE-65A9-28BB64949FAB}"/>
              </a:ext>
            </a:extLst>
          </p:cNvPr>
          <p:cNvSpPr>
            <a:spLocks noGrp="1"/>
          </p:cNvSpPr>
          <p:nvPr>
            <p:ph type="title"/>
          </p:nvPr>
        </p:nvSpPr>
        <p:spPr/>
        <p:txBody>
          <a:bodyPr/>
          <a:lstStyle/>
          <a:p>
            <a:r>
              <a:rPr lang="en-GB" dirty="0"/>
              <a:t>Business forms</a:t>
            </a:r>
          </a:p>
        </p:txBody>
      </p:sp>
      <p:sp>
        <p:nvSpPr>
          <p:cNvPr id="4" name="Content Placeholder 3">
            <a:extLst>
              <a:ext uri="{FF2B5EF4-FFF2-40B4-BE49-F238E27FC236}">
                <a16:creationId xmlns:a16="http://schemas.microsoft.com/office/drawing/2014/main" id="{A407CDE5-88F6-8296-8A55-F197685ECB78}"/>
              </a:ext>
            </a:extLst>
          </p:cNvPr>
          <p:cNvSpPr>
            <a:spLocks noGrp="1"/>
          </p:cNvSpPr>
          <p:nvPr>
            <p:ph idx="1"/>
          </p:nvPr>
        </p:nvSpPr>
        <p:spPr/>
        <p:txBody>
          <a:bodyPr/>
          <a:lstStyle/>
          <a:p>
            <a:pPr marL="0" indent="0">
              <a:buNone/>
            </a:pPr>
            <a:r>
              <a:rPr lang="en-GB" dirty="0">
                <a:solidFill>
                  <a:schemeClr val="bg1"/>
                </a:solidFill>
              </a:rPr>
              <a:t>.</a:t>
            </a:r>
          </a:p>
        </p:txBody>
      </p:sp>
      <p:sp>
        <p:nvSpPr>
          <p:cNvPr id="2" name="Slide Number Placeholder 1">
            <a:extLst>
              <a:ext uri="{FF2B5EF4-FFF2-40B4-BE49-F238E27FC236}">
                <a16:creationId xmlns:a16="http://schemas.microsoft.com/office/drawing/2014/main" id="{D33D920F-D4F9-1097-A493-7CEF3AE3199F}"/>
              </a:ext>
            </a:extLst>
          </p:cNvPr>
          <p:cNvSpPr>
            <a:spLocks noGrp="1"/>
          </p:cNvSpPr>
          <p:nvPr>
            <p:ph type="sldNum" sz="quarter" idx="4"/>
          </p:nvPr>
        </p:nvSpPr>
        <p:spPr/>
        <p:txBody>
          <a:bodyPr/>
          <a:lstStyle/>
          <a:p>
            <a:fld id="{D8E11B39-5312-4BA2-9D77-E49168D4D691}" type="slidenum">
              <a:rPr lang="en-GB" smtClean="0"/>
              <a:pPr/>
              <a:t>5</a:t>
            </a:fld>
            <a:endParaRPr lang="en-GB" dirty="0"/>
          </a:p>
        </p:txBody>
      </p:sp>
      <p:pic>
        <p:nvPicPr>
          <p:cNvPr id="14" name="Picture 13" descr="A close-up of a flag&#10;&#10;AI-generated content may be incorrect.">
            <a:extLst>
              <a:ext uri="{FF2B5EF4-FFF2-40B4-BE49-F238E27FC236}">
                <a16:creationId xmlns:a16="http://schemas.microsoft.com/office/drawing/2014/main" id="{325A05D2-D431-2265-B720-4A932BAEEC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9362" y="1259844"/>
            <a:ext cx="3095625" cy="4725622"/>
          </a:xfrm>
          <a:prstGeom prst="rect">
            <a:avLst/>
          </a:prstGeom>
        </p:spPr>
      </p:pic>
      <p:pic>
        <p:nvPicPr>
          <p:cNvPr id="16" name="Picture 15" descr="A group of people standing in a room&#10;&#10;AI-generated content may be incorrect.">
            <a:extLst>
              <a:ext uri="{FF2B5EF4-FFF2-40B4-BE49-F238E27FC236}">
                <a16:creationId xmlns:a16="http://schemas.microsoft.com/office/drawing/2014/main" id="{291275C5-ACCA-EA9A-ACC8-AE16AC6EE2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6289" y="2515133"/>
            <a:ext cx="3665528" cy="2443074"/>
          </a:xfrm>
          <a:prstGeom prst="rect">
            <a:avLst/>
          </a:prstGeom>
        </p:spPr>
      </p:pic>
    </p:spTree>
    <p:extLst>
      <p:ext uri="{BB962C8B-B14F-4D97-AF65-F5344CB8AC3E}">
        <p14:creationId xmlns:p14="http://schemas.microsoft.com/office/powerpoint/2010/main" val="1926322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5B2D5-DA81-0A76-0D3D-B0471C5C4A46}"/>
              </a:ext>
            </a:extLst>
          </p:cNvPr>
          <p:cNvSpPr>
            <a:spLocks noGrp="1"/>
          </p:cNvSpPr>
          <p:nvPr>
            <p:ph type="title"/>
          </p:nvPr>
        </p:nvSpPr>
        <p:spPr/>
        <p:txBody>
          <a:bodyPr/>
          <a:lstStyle/>
          <a:p>
            <a:r>
              <a:rPr lang="en-GB" dirty="0"/>
              <a:t>Activity 1</a:t>
            </a:r>
          </a:p>
        </p:txBody>
      </p:sp>
      <p:sp>
        <p:nvSpPr>
          <p:cNvPr id="5" name="Content Placeholder 4">
            <a:extLst>
              <a:ext uri="{FF2B5EF4-FFF2-40B4-BE49-F238E27FC236}">
                <a16:creationId xmlns:a16="http://schemas.microsoft.com/office/drawing/2014/main" id="{9D1379C0-6878-D301-0FF7-1E43E1753C2F}"/>
              </a:ext>
            </a:extLst>
          </p:cNvPr>
          <p:cNvSpPr>
            <a:spLocks noGrp="1"/>
          </p:cNvSpPr>
          <p:nvPr>
            <p:ph idx="1"/>
          </p:nvPr>
        </p:nvSpPr>
        <p:spPr/>
        <p:txBody>
          <a:bodyPr/>
          <a:lstStyle/>
          <a:p>
            <a:r>
              <a:rPr lang="en-GB" sz="2400" dirty="0">
                <a:latin typeface="Verdana" panose="020B0604030504040204" pitchFamily="34" charset="0"/>
                <a:ea typeface="Calibri" panose="020F0502020204030204" pitchFamily="34" charset="0"/>
                <a:cs typeface="Verdana" panose="020B0604030504040204" pitchFamily="34" charset="0"/>
              </a:rPr>
              <a:t>Make a list of all the businesses that you have had dealings with over the past week. </a:t>
            </a:r>
          </a:p>
          <a:p>
            <a:endParaRPr lang="en-GB" sz="2400" dirty="0">
              <a:latin typeface="Verdana" panose="020B0604030504040204" pitchFamily="34" charset="0"/>
              <a:ea typeface="Calibri" panose="020F0502020204030204" pitchFamily="34" charset="0"/>
              <a:cs typeface="Verdana" panose="020B0604030504040204" pitchFamily="34" charset="0"/>
            </a:endParaRPr>
          </a:p>
          <a:p>
            <a:r>
              <a:rPr lang="en-GB" sz="2400" dirty="0">
                <a:latin typeface="Verdana" panose="020B0604030504040204" pitchFamily="34" charset="0"/>
                <a:ea typeface="Calibri" panose="020F0502020204030204" pitchFamily="34" charset="0"/>
                <a:cs typeface="Verdana" panose="020B0604030504040204" pitchFamily="34" charset="0"/>
              </a:rPr>
              <a:t>Which of these were likely to be sole traders?</a:t>
            </a:r>
            <a:endParaRPr lang="en-GB" sz="2400" dirty="0"/>
          </a:p>
          <a:p>
            <a:endParaRPr lang="en-GB" dirty="0"/>
          </a:p>
        </p:txBody>
      </p:sp>
      <p:sp>
        <p:nvSpPr>
          <p:cNvPr id="3" name="Slide Number Placeholder 2">
            <a:extLst>
              <a:ext uri="{FF2B5EF4-FFF2-40B4-BE49-F238E27FC236}">
                <a16:creationId xmlns:a16="http://schemas.microsoft.com/office/drawing/2014/main" id="{64976348-419F-3FC3-2CA4-F2453B19AC3B}"/>
              </a:ext>
            </a:extLst>
          </p:cNvPr>
          <p:cNvSpPr>
            <a:spLocks noGrp="1"/>
          </p:cNvSpPr>
          <p:nvPr>
            <p:ph type="sldNum" sz="quarter" idx="4"/>
          </p:nvPr>
        </p:nvSpPr>
        <p:spPr/>
        <p:txBody>
          <a:bodyPr/>
          <a:lstStyle/>
          <a:p>
            <a:fld id="{D8E11B39-5312-4BA2-9D77-E49168D4D691}" type="slidenum">
              <a:rPr lang="en-GB" smtClean="0"/>
              <a:pPr/>
              <a:t>6</a:t>
            </a:fld>
            <a:endParaRPr lang="en-GB" dirty="0"/>
          </a:p>
        </p:txBody>
      </p:sp>
    </p:spTree>
    <p:extLst>
      <p:ext uri="{BB962C8B-B14F-4D97-AF65-F5344CB8AC3E}">
        <p14:creationId xmlns:p14="http://schemas.microsoft.com/office/powerpoint/2010/main" val="3949043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40E1F-6238-7378-4B39-2DC0C18F70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572F70-DC2C-3C3F-AD2A-68F31D0CB269}"/>
              </a:ext>
            </a:extLst>
          </p:cNvPr>
          <p:cNvSpPr>
            <a:spLocks noGrp="1"/>
          </p:cNvSpPr>
          <p:nvPr>
            <p:ph type="title"/>
          </p:nvPr>
        </p:nvSpPr>
        <p:spPr/>
        <p:txBody>
          <a:bodyPr/>
          <a:lstStyle/>
          <a:p>
            <a:r>
              <a:rPr lang="en-GB" dirty="0"/>
              <a:t>Activity 1 - Solution</a:t>
            </a:r>
          </a:p>
        </p:txBody>
      </p:sp>
      <p:sp>
        <p:nvSpPr>
          <p:cNvPr id="4" name="Content Placeholder 3">
            <a:extLst>
              <a:ext uri="{FF2B5EF4-FFF2-40B4-BE49-F238E27FC236}">
                <a16:creationId xmlns:a16="http://schemas.microsoft.com/office/drawing/2014/main" id="{415B6B38-B4A1-C4EF-D6B2-FDCDB7AC9BD9}"/>
              </a:ext>
            </a:extLst>
          </p:cNvPr>
          <p:cNvSpPr>
            <a:spLocks noGrp="1"/>
          </p:cNvSpPr>
          <p:nvPr>
            <p:ph idx="1"/>
          </p:nvPr>
        </p:nvSpPr>
        <p:spPr/>
        <p:txBody>
          <a:bodyPr>
            <a:normAutofit/>
          </a:bodyPr>
          <a:lstStyle/>
          <a:p>
            <a:r>
              <a:rPr lang="en-GB" sz="2400" dirty="0"/>
              <a:t>Small businesses can be set up as companies, but often for simplicity they are sole traders. </a:t>
            </a:r>
          </a:p>
          <a:p>
            <a:r>
              <a:rPr lang="en-GB" sz="2400" dirty="0"/>
              <a:t>You may have other examples, but business that are likely to operate as sole traders include:</a:t>
            </a:r>
          </a:p>
          <a:p>
            <a:pPr lvl="1"/>
            <a:r>
              <a:rPr lang="en-GB" sz="2400" dirty="0"/>
              <a:t>Hairdressers, beauticians, etc</a:t>
            </a:r>
          </a:p>
          <a:p>
            <a:pPr lvl="1"/>
            <a:r>
              <a:rPr lang="en-GB" sz="2400" dirty="0"/>
              <a:t>Small, local shops e.g. newsagent, grocer, market stallholder</a:t>
            </a:r>
          </a:p>
          <a:p>
            <a:pPr lvl="1"/>
            <a:r>
              <a:rPr lang="en-GB" sz="2400" dirty="0"/>
              <a:t>Trades people, e.g. painter/decorator, cleaners</a:t>
            </a:r>
          </a:p>
          <a:p>
            <a:pPr lvl="1"/>
            <a:r>
              <a:rPr lang="en-GB" sz="2400" dirty="0"/>
              <a:t>Freelancers e.g. bookkeepers.</a:t>
            </a:r>
          </a:p>
        </p:txBody>
      </p:sp>
      <p:sp>
        <p:nvSpPr>
          <p:cNvPr id="3" name="Slide Number Placeholder 2">
            <a:extLst>
              <a:ext uri="{FF2B5EF4-FFF2-40B4-BE49-F238E27FC236}">
                <a16:creationId xmlns:a16="http://schemas.microsoft.com/office/drawing/2014/main" id="{51D2D12F-5E69-4F12-79FA-5BDAC7ACB774}"/>
              </a:ext>
            </a:extLst>
          </p:cNvPr>
          <p:cNvSpPr>
            <a:spLocks noGrp="1"/>
          </p:cNvSpPr>
          <p:nvPr>
            <p:ph type="sldNum" sz="quarter" idx="4"/>
          </p:nvPr>
        </p:nvSpPr>
        <p:spPr/>
        <p:txBody>
          <a:bodyPr/>
          <a:lstStyle/>
          <a:p>
            <a:fld id="{D8E11B39-5312-4BA2-9D77-E49168D4D691}" type="slidenum">
              <a:rPr lang="en-GB" smtClean="0"/>
              <a:pPr/>
              <a:t>7</a:t>
            </a:fld>
            <a:endParaRPr lang="en-GB" dirty="0"/>
          </a:p>
        </p:txBody>
      </p:sp>
    </p:spTree>
    <p:extLst>
      <p:ext uri="{BB962C8B-B14F-4D97-AF65-F5344CB8AC3E}">
        <p14:creationId xmlns:p14="http://schemas.microsoft.com/office/powerpoint/2010/main" val="1174947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3501D61-ABA1-B890-486D-C77306BEA5E8}"/>
              </a:ext>
            </a:extLst>
          </p:cNvPr>
          <p:cNvSpPr>
            <a:spLocks noGrp="1"/>
          </p:cNvSpPr>
          <p:nvPr>
            <p:ph type="title"/>
          </p:nvPr>
        </p:nvSpPr>
        <p:spPr/>
        <p:txBody>
          <a:bodyPr/>
          <a:lstStyle/>
          <a:p>
            <a:r>
              <a:rPr lang="en-GB" dirty="0"/>
              <a:t>Definitions</a:t>
            </a:r>
          </a:p>
        </p:txBody>
      </p:sp>
      <p:sp>
        <p:nvSpPr>
          <p:cNvPr id="3" name="Content Placeholder 2">
            <a:extLst>
              <a:ext uri="{FF2B5EF4-FFF2-40B4-BE49-F238E27FC236}">
                <a16:creationId xmlns:a16="http://schemas.microsoft.com/office/drawing/2014/main" id="{22FC2103-DF84-E6CE-D05C-C2085A51EB34}"/>
              </a:ext>
            </a:extLst>
          </p:cNvPr>
          <p:cNvSpPr>
            <a:spLocks noGrp="1"/>
          </p:cNvSpPr>
          <p:nvPr>
            <p:ph idx="1"/>
          </p:nvPr>
        </p:nvSpPr>
        <p:spPr/>
        <p:txBody>
          <a:bodyPr/>
          <a:lstStyle/>
          <a:p>
            <a:pPr>
              <a:spcBef>
                <a:spcPts val="600"/>
              </a:spcBef>
              <a:spcAft>
                <a:spcPts val="600"/>
              </a:spcAft>
            </a:pPr>
            <a:endParaRPr lang="en-GB" sz="1600" b="1" dirty="0">
              <a:solidFill>
                <a:srgbClr val="000000"/>
              </a:solidFill>
              <a:latin typeface="Verdana" panose="020B0604030504040204" pitchFamily="34" charset="0"/>
              <a:ea typeface="Verdana" panose="020B0604030504040204" pitchFamily="34" charset="0"/>
            </a:endParaRPr>
          </a:p>
          <a:p>
            <a:pPr defTabSz="685800">
              <a:lnSpc>
                <a:spcPct val="110000"/>
              </a:lnSpc>
              <a:spcBef>
                <a:spcPts val="750"/>
              </a:spcBef>
              <a:buClr>
                <a:srgbClr val="C80000"/>
              </a:buClr>
              <a:buSzPct val="110000"/>
              <a:defRPr/>
            </a:pPr>
            <a:r>
              <a:rPr lang="en-GB" sz="2400" b="1" dirty="0">
                <a:solidFill>
                  <a:srgbClr val="000000"/>
                </a:solidFill>
                <a:latin typeface="Verdana" panose="020B0604030504040204" pitchFamily="34" charset="0"/>
                <a:ea typeface="Verdana" panose="020B0604030504040204" pitchFamily="34" charset="0"/>
                <a:cs typeface="Arial" panose="020B0604020202020204" pitchFamily="34" charset="0"/>
              </a:rPr>
              <a:t>Bookkeeping</a:t>
            </a:r>
            <a:r>
              <a:rPr lang="en-GB" sz="2400" dirty="0">
                <a:solidFill>
                  <a:srgbClr val="000000"/>
                </a:solidFill>
                <a:latin typeface="Verdana" panose="020B0604030504040204" pitchFamily="34" charset="0"/>
                <a:ea typeface="Verdana" panose="020B0604030504040204" pitchFamily="34" charset="0"/>
                <a:cs typeface="Arial" panose="020B0604020202020204" pitchFamily="34" charset="0"/>
              </a:rPr>
              <a:t> is the </a:t>
            </a:r>
            <a:r>
              <a:rPr lang="en-GB" sz="2400" b="1" dirty="0">
                <a:solidFill>
                  <a:srgbClr val="000000"/>
                </a:solidFill>
                <a:latin typeface="Verdana" panose="020B0604030504040204" pitchFamily="34" charset="0"/>
                <a:ea typeface="Verdana" panose="020B0604030504040204" pitchFamily="34" charset="0"/>
                <a:cs typeface="Arial" panose="020B0604020202020204" pitchFamily="34" charset="0"/>
              </a:rPr>
              <a:t>act of recording financial transactions</a:t>
            </a:r>
            <a:r>
              <a:rPr lang="en-GB" sz="2400" dirty="0">
                <a:solidFill>
                  <a:srgbClr val="000000"/>
                </a:solidFill>
                <a:latin typeface="Verdana" panose="020B0604030504040204" pitchFamily="34" charset="0"/>
                <a:ea typeface="Verdana" panose="020B0604030504040204" pitchFamily="34" charset="0"/>
                <a:cs typeface="Arial" panose="020B0604020202020204" pitchFamily="34" charset="0"/>
              </a:rPr>
              <a:t> and summarising those transactions </a:t>
            </a:r>
          </a:p>
          <a:p>
            <a:pPr defTabSz="685800">
              <a:lnSpc>
                <a:spcPct val="110000"/>
              </a:lnSpc>
              <a:spcBef>
                <a:spcPts val="750"/>
              </a:spcBef>
              <a:buClr>
                <a:srgbClr val="C80000"/>
              </a:buClr>
              <a:buSzPct val="110000"/>
              <a:defRPr/>
            </a:pPr>
            <a:r>
              <a:rPr lang="en-GB" sz="2400" b="1" dirty="0">
                <a:solidFill>
                  <a:srgbClr val="000000"/>
                </a:solidFill>
                <a:latin typeface="Verdana" panose="020B0604030504040204" pitchFamily="34" charset="0"/>
                <a:ea typeface="Verdana" panose="020B0604030504040204" pitchFamily="34" charset="0"/>
              </a:rPr>
              <a:t>Accounting</a:t>
            </a:r>
            <a:r>
              <a:rPr lang="en-GB" sz="2400" dirty="0">
                <a:solidFill>
                  <a:srgbClr val="000000"/>
                </a:solidFill>
                <a:latin typeface="Verdana" panose="020B0604030504040204" pitchFamily="34" charset="0"/>
                <a:ea typeface="Verdana" panose="020B0604030504040204" pitchFamily="34" charset="0"/>
              </a:rPr>
              <a:t> is the preparation of financial information into financial statements, based on the data prepared by the bookkeeper. </a:t>
            </a:r>
          </a:p>
          <a:p>
            <a:endParaRPr lang="en-GB" dirty="0"/>
          </a:p>
        </p:txBody>
      </p:sp>
      <p:sp>
        <p:nvSpPr>
          <p:cNvPr id="2" name="Slide Number Placeholder 1">
            <a:extLst>
              <a:ext uri="{FF2B5EF4-FFF2-40B4-BE49-F238E27FC236}">
                <a16:creationId xmlns:a16="http://schemas.microsoft.com/office/drawing/2014/main" id="{1F2C9E38-79BD-7736-FE23-7AA7A4033E43}"/>
              </a:ext>
            </a:extLst>
          </p:cNvPr>
          <p:cNvSpPr>
            <a:spLocks noGrp="1"/>
          </p:cNvSpPr>
          <p:nvPr>
            <p:ph type="sldNum" sz="quarter" idx="4"/>
          </p:nvPr>
        </p:nvSpPr>
        <p:spPr/>
        <p:txBody>
          <a:bodyPr/>
          <a:lstStyle/>
          <a:p>
            <a:fld id="{D8E11B39-5312-4BA2-9D77-E49168D4D691}" type="slidenum">
              <a:rPr lang="en-GB" smtClean="0"/>
              <a:pPr/>
              <a:t>8</a:t>
            </a:fld>
            <a:endParaRPr lang="en-GB" dirty="0"/>
          </a:p>
        </p:txBody>
      </p:sp>
    </p:spTree>
    <p:extLst>
      <p:ext uri="{BB962C8B-B14F-4D97-AF65-F5344CB8AC3E}">
        <p14:creationId xmlns:p14="http://schemas.microsoft.com/office/powerpoint/2010/main" val="3960183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3501D61-ABA1-B890-486D-C77306BEA5E8}"/>
              </a:ext>
            </a:extLst>
          </p:cNvPr>
          <p:cNvSpPr>
            <a:spLocks noGrp="1"/>
          </p:cNvSpPr>
          <p:nvPr>
            <p:ph type="title"/>
          </p:nvPr>
        </p:nvSpPr>
        <p:spPr/>
        <p:txBody>
          <a:bodyPr/>
          <a:lstStyle/>
          <a:p>
            <a:r>
              <a:rPr lang="en-GB" dirty="0"/>
              <a:t>Types of business transactions</a:t>
            </a:r>
          </a:p>
        </p:txBody>
      </p:sp>
      <p:sp>
        <p:nvSpPr>
          <p:cNvPr id="3" name="Content Placeholder 2">
            <a:extLst>
              <a:ext uri="{FF2B5EF4-FFF2-40B4-BE49-F238E27FC236}">
                <a16:creationId xmlns:a16="http://schemas.microsoft.com/office/drawing/2014/main" id="{9902E4E4-243A-0D63-86E4-22F65CC84F61}"/>
              </a:ext>
            </a:extLst>
          </p:cNvPr>
          <p:cNvSpPr>
            <a:spLocks noGrp="1"/>
          </p:cNvSpPr>
          <p:nvPr>
            <p:ph idx="1"/>
          </p:nvPr>
        </p:nvSpPr>
        <p:spPr/>
        <p:txBody>
          <a:bodyPr/>
          <a:lstStyle/>
          <a:p>
            <a:pPr marL="0" indent="0">
              <a:buNone/>
            </a:pPr>
            <a:r>
              <a:rPr lang="en-GB" dirty="0">
                <a:solidFill>
                  <a:schemeClr val="bg1"/>
                </a:solidFill>
              </a:rPr>
              <a:t>.</a:t>
            </a:r>
          </a:p>
        </p:txBody>
      </p:sp>
      <p:sp>
        <p:nvSpPr>
          <p:cNvPr id="2" name="Slide Number Placeholder 1">
            <a:extLst>
              <a:ext uri="{FF2B5EF4-FFF2-40B4-BE49-F238E27FC236}">
                <a16:creationId xmlns:a16="http://schemas.microsoft.com/office/drawing/2014/main" id="{1F2C9E38-79BD-7736-FE23-7AA7A4033E43}"/>
              </a:ext>
            </a:extLst>
          </p:cNvPr>
          <p:cNvSpPr>
            <a:spLocks noGrp="1"/>
          </p:cNvSpPr>
          <p:nvPr>
            <p:ph type="sldNum" sz="quarter" idx="4"/>
          </p:nvPr>
        </p:nvSpPr>
        <p:spPr/>
        <p:txBody>
          <a:bodyPr/>
          <a:lstStyle/>
          <a:p>
            <a:fld id="{D8E11B39-5312-4BA2-9D77-E49168D4D691}" type="slidenum">
              <a:rPr lang="en-GB" smtClean="0"/>
              <a:pPr/>
              <a:t>9</a:t>
            </a:fld>
            <a:endParaRPr lang="en-GB" dirty="0"/>
          </a:p>
        </p:txBody>
      </p:sp>
      <p:sp>
        <p:nvSpPr>
          <p:cNvPr id="6" name="TextBox 5">
            <a:extLst>
              <a:ext uri="{FF2B5EF4-FFF2-40B4-BE49-F238E27FC236}">
                <a16:creationId xmlns:a16="http://schemas.microsoft.com/office/drawing/2014/main" id="{043DAD81-349F-BD1D-2466-177D2937BD22}"/>
              </a:ext>
            </a:extLst>
          </p:cNvPr>
          <p:cNvSpPr txBox="1"/>
          <p:nvPr/>
        </p:nvSpPr>
        <p:spPr>
          <a:xfrm>
            <a:off x="720000" y="1395200"/>
            <a:ext cx="10218670" cy="646331"/>
          </a:xfrm>
          <a:prstGeom prst="rect">
            <a:avLst/>
          </a:prstGeom>
          <a:noFill/>
        </p:spPr>
        <p:txBody>
          <a:bodyPr wrap="square">
            <a:spAutoFit/>
          </a:bodyPr>
          <a:lstStyle/>
          <a:p>
            <a:pPr lvl="0">
              <a:spcAft>
                <a:spcPts val="1800"/>
              </a:spcAft>
              <a:buClr>
                <a:srgbClr val="C80000"/>
              </a:buClr>
              <a:buSzPts val="1200"/>
            </a:pPr>
            <a:br>
              <a:rPr lang="en-GB" dirty="0"/>
            </a:br>
            <a:endParaRPr lang="en-SG" dirty="0"/>
          </a:p>
        </p:txBody>
      </p:sp>
      <p:pic>
        <p:nvPicPr>
          <p:cNvPr id="4" name="Picture 3" descr="A diagram of a business">
            <a:extLst>
              <a:ext uri="{FF2B5EF4-FFF2-40B4-BE49-F238E27FC236}">
                <a16:creationId xmlns:a16="http://schemas.microsoft.com/office/drawing/2014/main" id="{9D56817B-3969-A3E4-2C76-F864E24245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3331" y="1480546"/>
            <a:ext cx="8731014" cy="4544473"/>
          </a:xfrm>
          <a:prstGeom prst="rect">
            <a:avLst/>
          </a:prstGeom>
        </p:spPr>
      </p:pic>
    </p:spTree>
    <p:extLst>
      <p:ext uri="{BB962C8B-B14F-4D97-AF65-F5344CB8AC3E}">
        <p14:creationId xmlns:p14="http://schemas.microsoft.com/office/powerpoint/2010/main" val="324321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92B016F-7938-88F6-110B-EC2AD6A41599}"/>
              </a:ext>
            </a:extLst>
          </p:cNvPr>
          <p:cNvSpPr>
            <a:spLocks noGrp="1"/>
          </p:cNvSpPr>
          <p:nvPr>
            <p:ph type="title"/>
          </p:nvPr>
        </p:nvSpPr>
        <p:spPr/>
        <p:txBody>
          <a:bodyPr/>
          <a:lstStyle/>
          <a:p>
            <a:r>
              <a:rPr lang="en-GB" dirty="0">
                <a:solidFill>
                  <a:srgbClr val="C00000"/>
                </a:solidFill>
              </a:rPr>
              <a:t>Importance of Maintaining Financial Records</a:t>
            </a:r>
          </a:p>
        </p:txBody>
      </p:sp>
      <p:sp>
        <p:nvSpPr>
          <p:cNvPr id="4" name="Content Placeholder 3">
            <a:extLst>
              <a:ext uri="{FF2B5EF4-FFF2-40B4-BE49-F238E27FC236}">
                <a16:creationId xmlns:a16="http://schemas.microsoft.com/office/drawing/2014/main" id="{1EAD9201-CFCC-5298-4B5D-6A9472AFA824}"/>
              </a:ext>
            </a:extLst>
          </p:cNvPr>
          <p:cNvSpPr>
            <a:spLocks noGrp="1"/>
          </p:cNvSpPr>
          <p:nvPr>
            <p:ph idx="1"/>
          </p:nvPr>
        </p:nvSpPr>
        <p:spPr>
          <a:xfrm>
            <a:off x="696001" y="1825625"/>
            <a:ext cx="7357679" cy="3172044"/>
          </a:xfrm>
        </p:spPr>
        <p:txBody>
          <a:bodyPr/>
          <a:lstStyle/>
          <a:p>
            <a:pPr marL="0" indent="0">
              <a:buNone/>
            </a:pPr>
            <a:r>
              <a:rPr lang="en-GB" dirty="0"/>
              <a:t> </a:t>
            </a:r>
          </a:p>
          <a:p>
            <a:pPr marL="0" indent="0">
              <a:buNone/>
            </a:pPr>
            <a:endParaRPr lang="en-GB" dirty="0"/>
          </a:p>
        </p:txBody>
      </p:sp>
      <p:sp>
        <p:nvSpPr>
          <p:cNvPr id="2" name="Slide Number Placeholder 1">
            <a:extLst>
              <a:ext uri="{FF2B5EF4-FFF2-40B4-BE49-F238E27FC236}">
                <a16:creationId xmlns:a16="http://schemas.microsoft.com/office/drawing/2014/main" id="{49380966-A6B7-D192-3C33-8FF970BDD729}"/>
              </a:ext>
            </a:extLst>
          </p:cNvPr>
          <p:cNvSpPr>
            <a:spLocks noGrp="1"/>
          </p:cNvSpPr>
          <p:nvPr>
            <p:ph type="sldNum" sz="quarter" idx="4"/>
          </p:nvPr>
        </p:nvSpPr>
        <p:spPr/>
        <p:txBody>
          <a:bodyPr/>
          <a:lstStyle/>
          <a:p>
            <a:fld id="{D8E11B39-5312-4BA2-9D77-E49168D4D691}" type="slidenum">
              <a:rPr lang="en-GB" smtClean="0"/>
              <a:pPr/>
              <a:t>10</a:t>
            </a:fld>
            <a:endParaRPr lang="en-GB" dirty="0"/>
          </a:p>
        </p:txBody>
      </p:sp>
      <p:sp>
        <p:nvSpPr>
          <p:cNvPr id="5" name="TextBox 4">
            <a:extLst>
              <a:ext uri="{FF2B5EF4-FFF2-40B4-BE49-F238E27FC236}">
                <a16:creationId xmlns:a16="http://schemas.microsoft.com/office/drawing/2014/main" id="{08E4B1A1-6156-E9D2-6E34-D6BC22A0F07D}"/>
              </a:ext>
            </a:extLst>
          </p:cNvPr>
          <p:cNvSpPr txBox="1"/>
          <p:nvPr/>
        </p:nvSpPr>
        <p:spPr>
          <a:xfrm>
            <a:off x="696000" y="1891086"/>
            <a:ext cx="7092165" cy="5078313"/>
          </a:xfrm>
          <a:prstGeom prst="rect">
            <a:avLst/>
          </a:prstGeom>
          <a:noFill/>
        </p:spPr>
        <p:txBody>
          <a:bodyPr wrap="square" lIns="0" rIns="0" rtlCol="0">
            <a:spAutoFit/>
          </a:bodyPr>
          <a:lstStyle/>
          <a:p>
            <a:pPr marL="171450" indent="-171450">
              <a:buClr>
                <a:schemeClr val="accent1"/>
              </a:buClr>
              <a:buSzPct val="110000"/>
              <a:buFont typeface="Wingdings" panose="05000000000000000000" pitchFamily="2" charset="2"/>
              <a:buChar char="§"/>
            </a:pPr>
            <a:r>
              <a:rPr lang="en-GB" sz="2800" dirty="0"/>
              <a:t>Financial information is of importance and use to those both within the business and those external to it.</a:t>
            </a:r>
          </a:p>
          <a:p>
            <a:pPr marL="171450" indent="-171450" algn="l">
              <a:buClr>
                <a:schemeClr val="accent1"/>
              </a:buClr>
              <a:buSzPct val="110000"/>
              <a:buFont typeface="Wingdings" panose="05000000000000000000" pitchFamily="2" charset="2"/>
              <a:buChar char="§"/>
            </a:pPr>
            <a:endParaRPr lang="en-GB" sz="2800" b="1" dirty="0"/>
          </a:p>
          <a:p>
            <a:pPr marL="171450" indent="-171450" algn="l">
              <a:buClr>
                <a:schemeClr val="accent1"/>
              </a:buClr>
              <a:buSzPct val="110000"/>
              <a:buFont typeface="Wingdings" panose="05000000000000000000" pitchFamily="2" charset="2"/>
              <a:buChar char="§"/>
            </a:pPr>
            <a:r>
              <a:rPr lang="en-GB" sz="2800" b="1" dirty="0"/>
              <a:t>Internal Users of Financial Information:</a:t>
            </a:r>
          </a:p>
          <a:p>
            <a:pPr marL="171450" indent="-171450" algn="l">
              <a:buClr>
                <a:schemeClr val="accent1"/>
              </a:buClr>
              <a:buSzPct val="110000"/>
              <a:buFont typeface="Wingdings" panose="05000000000000000000" pitchFamily="2" charset="2"/>
              <a:buChar char="§"/>
            </a:pPr>
            <a:endParaRPr lang="en-GB" sz="2800" b="1" dirty="0"/>
          </a:p>
          <a:p>
            <a:pPr marL="628650" lvl="1" indent="-171450">
              <a:buClr>
                <a:schemeClr val="accent1"/>
              </a:buClr>
              <a:buSzPct val="110000"/>
              <a:buFont typeface="Wingdings" panose="05000000000000000000" pitchFamily="2" charset="2"/>
              <a:buChar char="§"/>
            </a:pPr>
            <a:r>
              <a:rPr lang="en-GB" sz="2800" dirty="0"/>
              <a:t> Owners</a:t>
            </a:r>
          </a:p>
          <a:p>
            <a:pPr marL="628650" lvl="1" indent="-171450">
              <a:buClr>
                <a:schemeClr val="accent1"/>
              </a:buClr>
              <a:buSzPct val="110000"/>
              <a:buFont typeface="Wingdings" panose="05000000000000000000" pitchFamily="2" charset="2"/>
              <a:buChar char="§"/>
            </a:pPr>
            <a:endParaRPr lang="en-GB" sz="2800" dirty="0"/>
          </a:p>
          <a:p>
            <a:pPr marL="628650" lvl="1" indent="-171450">
              <a:buClr>
                <a:schemeClr val="accent1"/>
              </a:buClr>
              <a:buSzPct val="110000"/>
              <a:buFont typeface="Wingdings" panose="05000000000000000000" pitchFamily="2" charset="2"/>
              <a:buChar char="§"/>
            </a:pPr>
            <a:r>
              <a:rPr lang="en-GB" sz="2800" dirty="0"/>
              <a:t> Employees</a:t>
            </a:r>
          </a:p>
          <a:p>
            <a:pPr marL="628650" lvl="1" indent="-171450">
              <a:buClr>
                <a:schemeClr val="accent1"/>
              </a:buClr>
              <a:buSzPct val="110000"/>
              <a:buFont typeface="Wingdings" panose="05000000000000000000" pitchFamily="2" charset="2"/>
              <a:buChar char="§"/>
            </a:pPr>
            <a:endParaRPr lang="en-GB" sz="2400" dirty="0"/>
          </a:p>
          <a:p>
            <a:pPr marL="628650" lvl="1" indent="-171450">
              <a:buClr>
                <a:schemeClr val="accent1"/>
              </a:buClr>
              <a:buSzPct val="110000"/>
              <a:buFont typeface="Wingdings" panose="05000000000000000000" pitchFamily="2" charset="2"/>
              <a:buChar char="§"/>
            </a:pPr>
            <a:endParaRPr lang="en-GB" sz="2400" dirty="0"/>
          </a:p>
          <a:p>
            <a:pPr marL="628650" lvl="1" indent="-171450">
              <a:buClr>
                <a:schemeClr val="accent1"/>
              </a:buClr>
              <a:buSzPct val="110000"/>
              <a:buFont typeface="Wingdings" panose="05000000000000000000" pitchFamily="2" charset="2"/>
              <a:buChar char="§"/>
            </a:pPr>
            <a:endParaRPr lang="en-GB" sz="2400" dirty="0"/>
          </a:p>
        </p:txBody>
      </p:sp>
      <p:pic>
        <p:nvPicPr>
          <p:cNvPr id="7" name="Picture 6" descr="A person and person looking at a computer screen&#10;&#10;AI-generated content may be incorrect.">
            <a:extLst>
              <a:ext uri="{FF2B5EF4-FFF2-40B4-BE49-F238E27FC236}">
                <a16:creationId xmlns:a16="http://schemas.microsoft.com/office/drawing/2014/main" id="{4B2EBF93-09AA-874A-DF6E-E2533F7EB03C}"/>
              </a:ext>
            </a:extLst>
          </p:cNvPr>
          <p:cNvPicPr>
            <a:picLocks noChangeAspect="1"/>
          </p:cNvPicPr>
          <p:nvPr/>
        </p:nvPicPr>
        <p:blipFill>
          <a:blip r:embed="rId3"/>
          <a:stretch>
            <a:fillRect/>
          </a:stretch>
        </p:blipFill>
        <p:spPr>
          <a:xfrm flipH="1">
            <a:off x="8390698" y="1596571"/>
            <a:ext cx="2793302" cy="4191000"/>
          </a:xfrm>
          <a:prstGeom prst="rect">
            <a:avLst/>
          </a:prstGeom>
        </p:spPr>
      </p:pic>
    </p:spTree>
    <p:extLst>
      <p:ext uri="{BB962C8B-B14F-4D97-AF65-F5344CB8AC3E}">
        <p14:creationId xmlns:p14="http://schemas.microsoft.com/office/powerpoint/2010/main" val="2446108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A88056-7392-76BE-2DE1-07E37EC0601D}"/>
              </a:ext>
            </a:extLst>
          </p:cNvPr>
          <p:cNvSpPr>
            <a:spLocks noGrp="1"/>
          </p:cNvSpPr>
          <p:nvPr>
            <p:ph type="title"/>
          </p:nvPr>
        </p:nvSpPr>
        <p:spPr/>
        <p:txBody>
          <a:bodyPr vert="horz" lIns="0" tIns="0" rIns="0" bIns="0" rtlCol="0" anchor="t" anchorCtr="0">
            <a:normAutofit/>
          </a:bodyPr>
          <a:lstStyle/>
          <a:p>
            <a:br>
              <a:rPr lang="en-US" sz="2700" b="1" i="0" kern="1200" baseline="0" dirty="0">
                <a:latin typeface="+mj-lt"/>
                <a:ea typeface="+mj-ea"/>
                <a:cs typeface="Arial" panose="020B0604020202020204" pitchFamily="34" charset="0"/>
              </a:rPr>
            </a:br>
            <a:r>
              <a:rPr lang="en-US" sz="2800" b="1" i="0" kern="1200" baseline="0" dirty="0">
                <a:latin typeface="+mj-lt"/>
                <a:ea typeface="+mj-ea"/>
                <a:cs typeface="Arial" panose="020B0604020202020204" pitchFamily="34" charset="0"/>
              </a:rPr>
              <a:t>External Users of Financial Information</a:t>
            </a:r>
            <a:endParaRPr lang="en-US" sz="2700" b="1" i="0" kern="1200" baseline="0" dirty="0">
              <a:latin typeface="+mj-lt"/>
              <a:ea typeface="+mj-ea"/>
              <a:cs typeface="Arial" panose="020B0604020202020204" pitchFamily="34" charset="0"/>
            </a:endParaRPr>
          </a:p>
        </p:txBody>
      </p:sp>
      <p:sp>
        <p:nvSpPr>
          <p:cNvPr id="4" name="Content Placeholder 3">
            <a:extLst>
              <a:ext uri="{FF2B5EF4-FFF2-40B4-BE49-F238E27FC236}">
                <a16:creationId xmlns:a16="http://schemas.microsoft.com/office/drawing/2014/main" id="{2CC43F29-5E2D-EE7D-13D5-D6111D0DADE2}"/>
              </a:ext>
            </a:extLst>
          </p:cNvPr>
          <p:cNvSpPr>
            <a:spLocks noGrp="1"/>
          </p:cNvSpPr>
          <p:nvPr>
            <p:ph idx="1"/>
          </p:nvPr>
        </p:nvSpPr>
        <p:spPr>
          <a:xfrm>
            <a:off x="13873655" y="6985748"/>
            <a:ext cx="1686910" cy="644761"/>
          </a:xfrm>
        </p:spPr>
        <p:txBody>
          <a:bodyPr/>
          <a:lstStyle/>
          <a:p>
            <a:endParaRPr lang="en-GB" dirty="0"/>
          </a:p>
        </p:txBody>
      </p:sp>
      <p:sp>
        <p:nvSpPr>
          <p:cNvPr id="2" name="Slide Number Placeholder 1">
            <a:extLst>
              <a:ext uri="{FF2B5EF4-FFF2-40B4-BE49-F238E27FC236}">
                <a16:creationId xmlns:a16="http://schemas.microsoft.com/office/drawing/2014/main" id="{1F2C9E38-79BD-7736-FE23-7AA7A4033E43}"/>
              </a:ext>
            </a:extLst>
          </p:cNvPr>
          <p:cNvSpPr>
            <a:spLocks noGrp="1"/>
          </p:cNvSpPr>
          <p:nvPr>
            <p:ph type="sldNum" sz="quarter" idx="4"/>
          </p:nvPr>
        </p:nvSpPr>
        <p:spPr/>
        <p:txBody>
          <a:bodyPr vert="horz" lIns="0" tIns="0" rIns="0" bIns="0" rtlCol="0" anchor="t" anchorCtr="0">
            <a:normAutofit/>
          </a:bodyPr>
          <a:lstStyle/>
          <a:p>
            <a:pPr marR="0" lvl="0" indent="0" fontAlgn="auto">
              <a:spcBef>
                <a:spcPts val="0"/>
              </a:spcBef>
              <a:spcAft>
                <a:spcPts val="600"/>
              </a:spcAft>
              <a:buClrTx/>
              <a:buSzTx/>
              <a:buFontTx/>
              <a:buNone/>
              <a:tabLst/>
              <a:defRPr/>
            </a:pPr>
            <a:fld id="{D8E11B39-5312-4BA2-9D77-E49168D4D691}" type="slidenum">
              <a:rPr kumimoji="0" lang="en-GB" b="0" i="0" u="none" strike="noStrike" cap="none" spc="0" normalizeH="0" baseline="0" noProof="0" smtClean="0">
                <a:ln>
                  <a:noFill/>
                </a:ln>
                <a:effectLst/>
                <a:uLnTx/>
                <a:uFillTx/>
              </a:rPr>
              <a:pPr marR="0" lvl="0" indent="0" fontAlgn="auto">
                <a:spcBef>
                  <a:spcPts val="0"/>
                </a:spcBef>
                <a:spcAft>
                  <a:spcPts val="600"/>
                </a:spcAft>
                <a:buClrTx/>
                <a:buSzTx/>
                <a:buFontTx/>
                <a:buNone/>
                <a:tabLst/>
                <a:defRPr/>
              </a:pPr>
              <a:t>11</a:t>
            </a:fld>
            <a:endParaRPr kumimoji="0" lang="en-GB" b="0" i="0" u="none" strike="noStrike" cap="none" spc="0" normalizeH="0" baseline="0" noProof="0">
              <a:ln>
                <a:noFill/>
              </a:ln>
              <a:effectLst/>
              <a:uLnTx/>
              <a:uFillTx/>
            </a:endParaRPr>
          </a:p>
        </p:txBody>
      </p:sp>
      <p:sp>
        <p:nvSpPr>
          <p:cNvPr id="7" name="TextBox 6">
            <a:extLst>
              <a:ext uri="{FF2B5EF4-FFF2-40B4-BE49-F238E27FC236}">
                <a16:creationId xmlns:a16="http://schemas.microsoft.com/office/drawing/2014/main" id="{93E90E77-67DA-D6A1-68BE-0744B9B8AB27}"/>
              </a:ext>
            </a:extLst>
          </p:cNvPr>
          <p:cNvSpPr txBox="1"/>
          <p:nvPr/>
        </p:nvSpPr>
        <p:spPr>
          <a:xfrm>
            <a:off x="696001" y="1800147"/>
            <a:ext cx="10487999" cy="4199852"/>
          </a:xfrm>
          <a:prstGeom prst="rect">
            <a:avLst/>
          </a:prstGeom>
        </p:spPr>
        <p:txBody>
          <a:bodyPr vert="horz" lIns="0" tIns="0" rIns="0" bIns="45720" rtlCol="0">
            <a:normAutofit fontScale="40000" lnSpcReduction="20000"/>
          </a:bodyPr>
          <a:lstStyle/>
          <a:p>
            <a:pPr marL="285750" marR="0" indent="-285750" defTabSz="914377">
              <a:lnSpc>
                <a:spcPct val="90000"/>
              </a:lnSpc>
              <a:spcBef>
                <a:spcPts val="1000"/>
              </a:spcBef>
              <a:spcAft>
                <a:spcPts val="2034"/>
              </a:spcAft>
              <a:buClr>
                <a:schemeClr val="accent1"/>
              </a:buClr>
              <a:buSzPct val="110000"/>
              <a:buFont typeface="Arial" panose="020B0604020202020204" pitchFamily="34" charset="0"/>
              <a:buChar char="•"/>
            </a:pPr>
            <a:r>
              <a:rPr lang="en-US" sz="5100" b="1" dirty="0">
                <a:latin typeface="Verdana" panose="020B0604030504040204" pitchFamily="34" charset="0"/>
                <a:ea typeface="Verdana" panose="020B0604030504040204" pitchFamily="34" charset="0"/>
                <a:cs typeface="Arial" panose="020B0604020202020204" pitchFamily="34" charset="0"/>
              </a:rPr>
              <a:t>External users include:</a:t>
            </a:r>
          </a:p>
          <a:p>
            <a:pPr marL="742950" lvl="1" indent="-285750" defTabSz="914377">
              <a:lnSpc>
                <a:spcPct val="90000"/>
              </a:lnSpc>
              <a:spcBef>
                <a:spcPts val="1000"/>
              </a:spcBef>
              <a:spcAft>
                <a:spcPts val="2034"/>
              </a:spcAft>
              <a:buClr>
                <a:schemeClr val="accent1"/>
              </a:buClr>
              <a:buSzPct val="110000"/>
              <a:buFont typeface="Arial" panose="020B0604020202020204" pitchFamily="34" charset="0"/>
              <a:buChar char="•"/>
            </a:pPr>
            <a:r>
              <a:rPr lang="en-US" sz="5100" dirty="0">
                <a:latin typeface="Verdana" panose="020B0604030504040204" pitchFamily="34" charset="0"/>
                <a:ea typeface="Verdana" panose="020B0604030504040204" pitchFamily="34" charset="0"/>
                <a:cs typeface="Arial" panose="020B0604020202020204" pitchFamily="34" charset="0"/>
              </a:rPr>
              <a:t>Tax Authorities</a:t>
            </a:r>
          </a:p>
          <a:p>
            <a:pPr marL="742950" lvl="1" indent="-285750" defTabSz="914377">
              <a:lnSpc>
                <a:spcPct val="90000"/>
              </a:lnSpc>
              <a:spcBef>
                <a:spcPts val="1000"/>
              </a:spcBef>
              <a:spcAft>
                <a:spcPts val="2034"/>
              </a:spcAft>
              <a:buClr>
                <a:schemeClr val="accent1"/>
              </a:buClr>
              <a:buSzPct val="110000"/>
              <a:buFont typeface="Arial" panose="020B0604020202020204" pitchFamily="34" charset="0"/>
              <a:buChar char="•"/>
            </a:pPr>
            <a:r>
              <a:rPr lang="en-US" sz="5100" dirty="0">
                <a:latin typeface="Verdana" panose="020B0604030504040204" pitchFamily="34" charset="0"/>
                <a:ea typeface="Verdana" panose="020B0604030504040204" pitchFamily="34" charset="0"/>
                <a:cs typeface="Arial" panose="020B0604020202020204" pitchFamily="34" charset="0"/>
              </a:rPr>
              <a:t>Regulatory Bodies</a:t>
            </a:r>
          </a:p>
          <a:p>
            <a:pPr marL="742950" lvl="1" indent="-285750" defTabSz="914377">
              <a:lnSpc>
                <a:spcPct val="90000"/>
              </a:lnSpc>
              <a:spcBef>
                <a:spcPts val="1000"/>
              </a:spcBef>
              <a:spcAft>
                <a:spcPts val="2034"/>
              </a:spcAft>
              <a:buClr>
                <a:schemeClr val="accent1"/>
              </a:buClr>
              <a:buSzPct val="110000"/>
              <a:buFont typeface="Arial" panose="020B0604020202020204" pitchFamily="34" charset="0"/>
              <a:buChar char="•"/>
            </a:pPr>
            <a:r>
              <a:rPr lang="en-US" sz="5100" dirty="0">
                <a:latin typeface="Verdana" panose="020B0604030504040204" pitchFamily="34" charset="0"/>
                <a:ea typeface="Verdana" panose="020B0604030504040204" pitchFamily="34" charset="0"/>
                <a:cs typeface="Arial" panose="020B0604020202020204" pitchFamily="34" charset="0"/>
              </a:rPr>
              <a:t>Business Lenders</a:t>
            </a:r>
          </a:p>
          <a:p>
            <a:pPr marL="742950" lvl="1" indent="-285750" defTabSz="914377">
              <a:lnSpc>
                <a:spcPct val="90000"/>
              </a:lnSpc>
              <a:spcBef>
                <a:spcPts val="1000"/>
              </a:spcBef>
              <a:spcAft>
                <a:spcPts val="2034"/>
              </a:spcAft>
              <a:buClr>
                <a:schemeClr val="accent1"/>
              </a:buClr>
              <a:buSzPct val="110000"/>
              <a:buFont typeface="Arial" panose="020B0604020202020204" pitchFamily="34" charset="0"/>
              <a:buChar char="•"/>
            </a:pPr>
            <a:r>
              <a:rPr lang="en-US" sz="5100" dirty="0">
                <a:latin typeface="Verdana" panose="020B0604030504040204" pitchFamily="34" charset="0"/>
                <a:ea typeface="Verdana" panose="020B0604030504040204" pitchFamily="34" charset="0"/>
                <a:cs typeface="Arial" panose="020B0604020202020204" pitchFamily="34" charset="0"/>
              </a:rPr>
              <a:t>Suppliers</a:t>
            </a:r>
          </a:p>
          <a:p>
            <a:pPr marL="742950" lvl="1" indent="-285750" defTabSz="914377">
              <a:lnSpc>
                <a:spcPct val="90000"/>
              </a:lnSpc>
              <a:spcBef>
                <a:spcPts val="1000"/>
              </a:spcBef>
              <a:spcAft>
                <a:spcPts val="2034"/>
              </a:spcAft>
              <a:buClr>
                <a:schemeClr val="accent1"/>
              </a:buClr>
              <a:buSzPct val="110000"/>
              <a:buFont typeface="Arial" panose="020B0604020202020204" pitchFamily="34" charset="0"/>
              <a:buChar char="•"/>
            </a:pPr>
            <a:r>
              <a:rPr lang="en-US" sz="5100" dirty="0">
                <a:latin typeface="Verdana" panose="020B0604030504040204" pitchFamily="34" charset="0"/>
                <a:ea typeface="Verdana" panose="020B0604030504040204" pitchFamily="34" charset="0"/>
                <a:cs typeface="Arial" panose="020B0604020202020204" pitchFamily="34" charset="0"/>
              </a:rPr>
              <a:t>Investors</a:t>
            </a:r>
          </a:p>
          <a:p>
            <a:pPr marL="742950" lvl="1" indent="-285750" defTabSz="914377">
              <a:lnSpc>
                <a:spcPct val="90000"/>
              </a:lnSpc>
              <a:spcBef>
                <a:spcPts val="1000"/>
              </a:spcBef>
              <a:spcAft>
                <a:spcPts val="2034"/>
              </a:spcAft>
              <a:buClr>
                <a:schemeClr val="accent1"/>
              </a:buClr>
              <a:buSzPct val="110000"/>
              <a:buFont typeface="Arial" panose="020B0604020202020204" pitchFamily="34" charset="0"/>
              <a:buChar char="•"/>
            </a:pPr>
            <a:r>
              <a:rPr lang="en-US" sz="5100" dirty="0">
                <a:latin typeface="Verdana" panose="020B0604030504040204" pitchFamily="34" charset="0"/>
                <a:ea typeface="Verdana" panose="020B0604030504040204" pitchFamily="34" charset="0"/>
                <a:cs typeface="Arial" panose="020B0604020202020204" pitchFamily="34" charset="0"/>
              </a:rPr>
              <a:t>Customers and the public</a:t>
            </a:r>
          </a:p>
          <a:p>
            <a:pPr marR="0" defTabSz="914377">
              <a:lnSpc>
                <a:spcPct val="90000"/>
              </a:lnSpc>
              <a:spcBef>
                <a:spcPts val="1000"/>
              </a:spcBef>
              <a:spcAft>
                <a:spcPts val="1800"/>
              </a:spcAft>
              <a:buClr>
                <a:schemeClr val="accent1"/>
              </a:buClr>
              <a:buSzPct val="110000"/>
            </a:pPr>
            <a:endParaRPr lang="en-US" sz="1600" dirty="0">
              <a:effectLst/>
              <a:cs typeface="Arial" panose="020B0604020202020204" pitchFamily="34" charset="0"/>
            </a:endParaRPr>
          </a:p>
        </p:txBody>
      </p:sp>
      <p:pic>
        <p:nvPicPr>
          <p:cNvPr id="5" name="Picture 4" descr="A group of people standing in a hallway&#10;&#10;Description automatically generated">
            <a:extLst>
              <a:ext uri="{FF2B5EF4-FFF2-40B4-BE49-F238E27FC236}">
                <a16:creationId xmlns:a16="http://schemas.microsoft.com/office/drawing/2014/main" id="{68D0E246-C903-F1CE-653F-18E41897F47F}"/>
              </a:ext>
            </a:extLst>
          </p:cNvPr>
          <p:cNvPicPr>
            <a:picLocks noChangeAspect="1"/>
          </p:cNvPicPr>
          <p:nvPr/>
        </p:nvPicPr>
        <p:blipFill rotWithShape="1">
          <a:blip r:embed="rId3"/>
          <a:srcRect l="35232" r="16708" b="1"/>
          <a:stretch/>
        </p:blipFill>
        <p:spPr>
          <a:xfrm>
            <a:off x="7417774" y="637284"/>
            <a:ext cx="3679614" cy="5110566"/>
          </a:xfrm>
          <a:prstGeom prst="rect">
            <a:avLst/>
          </a:prstGeom>
          <a:noFill/>
        </p:spPr>
      </p:pic>
    </p:spTree>
    <p:extLst>
      <p:ext uri="{BB962C8B-B14F-4D97-AF65-F5344CB8AC3E}">
        <p14:creationId xmlns:p14="http://schemas.microsoft.com/office/powerpoint/2010/main" val="2173495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A55C5-5D94-A81C-1071-74BC2CA3E29E}"/>
              </a:ext>
            </a:extLst>
          </p:cNvPr>
          <p:cNvSpPr>
            <a:spLocks noGrp="1"/>
          </p:cNvSpPr>
          <p:nvPr>
            <p:ph type="title"/>
          </p:nvPr>
        </p:nvSpPr>
        <p:spPr/>
        <p:txBody>
          <a:bodyPr/>
          <a:lstStyle/>
          <a:p>
            <a:r>
              <a:rPr lang="en-GB" dirty="0"/>
              <a:t>Document Retention</a:t>
            </a:r>
          </a:p>
        </p:txBody>
      </p:sp>
      <p:sp>
        <p:nvSpPr>
          <p:cNvPr id="3" name="Content Placeholder 2">
            <a:extLst>
              <a:ext uri="{FF2B5EF4-FFF2-40B4-BE49-F238E27FC236}">
                <a16:creationId xmlns:a16="http://schemas.microsoft.com/office/drawing/2014/main" id="{A84B0507-DEB4-438A-CC0A-6D63832F1F6F}"/>
              </a:ext>
            </a:extLst>
          </p:cNvPr>
          <p:cNvSpPr>
            <a:spLocks noGrp="1"/>
          </p:cNvSpPr>
          <p:nvPr>
            <p:ph idx="1"/>
          </p:nvPr>
        </p:nvSpPr>
        <p:spPr>
          <a:xfrm>
            <a:off x="696001" y="2049517"/>
            <a:ext cx="6319655" cy="4288220"/>
          </a:xfrm>
        </p:spPr>
        <p:txBody>
          <a:bodyPr>
            <a:normAutofit/>
          </a:bodyPr>
          <a:lstStyle/>
          <a:p>
            <a:r>
              <a:rPr lang="en-GB" sz="2200" dirty="0">
                <a:latin typeface="Verdana" panose="020B0604030504040204" pitchFamily="34" charset="0"/>
                <a:ea typeface="Verdana" panose="020B0604030504040204" pitchFamily="34" charset="0"/>
              </a:rPr>
              <a:t>Document retention is keeping paper or digital documents and business information for a specific period. </a:t>
            </a:r>
          </a:p>
          <a:p>
            <a:r>
              <a:rPr lang="en-GB" sz="2200" dirty="0">
                <a:latin typeface="Verdana" panose="020B0604030504040204" pitchFamily="34" charset="0"/>
                <a:ea typeface="Verdana" panose="020B0604030504040204" pitchFamily="34" charset="0"/>
              </a:rPr>
              <a:t>A </a:t>
            </a:r>
            <a:r>
              <a:rPr lang="en-GB" sz="2200" b="1" dirty="0">
                <a:latin typeface="Verdana" panose="020B0604030504040204" pitchFamily="34" charset="0"/>
                <a:ea typeface="Verdana" panose="020B0604030504040204" pitchFamily="34" charset="0"/>
              </a:rPr>
              <a:t>document retention policy </a:t>
            </a:r>
            <a:r>
              <a:rPr lang="en-GB" sz="2200" dirty="0">
                <a:latin typeface="Verdana" panose="020B0604030504040204" pitchFamily="34" charset="0"/>
                <a:ea typeface="Verdana" panose="020B0604030504040204" pitchFamily="34" charset="0"/>
              </a:rPr>
              <a:t>manages documents and records from creation to destruction. </a:t>
            </a:r>
          </a:p>
          <a:p>
            <a:endParaRPr lang="en-GB" dirty="0"/>
          </a:p>
        </p:txBody>
      </p:sp>
      <p:pic>
        <p:nvPicPr>
          <p:cNvPr id="5" name="Graphic 4" descr="Filing Box Archive with solid fill">
            <a:extLst>
              <a:ext uri="{FF2B5EF4-FFF2-40B4-BE49-F238E27FC236}">
                <a16:creationId xmlns:a16="http://schemas.microsoft.com/office/drawing/2014/main" id="{860D185A-413F-4A4D-E250-ED9493C720B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76993" y="1876095"/>
            <a:ext cx="3816524" cy="3058511"/>
          </a:xfrm>
          <a:prstGeom prst="rect">
            <a:avLst/>
          </a:prstGeom>
        </p:spPr>
      </p:pic>
    </p:spTree>
    <p:extLst>
      <p:ext uri="{BB962C8B-B14F-4D97-AF65-F5344CB8AC3E}">
        <p14:creationId xmlns:p14="http://schemas.microsoft.com/office/powerpoint/2010/main" val="1739104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87F72-F0FE-A993-74C6-C7D0D28CCE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7B582E-6B2E-D72C-BF89-538C9326E434}"/>
              </a:ext>
            </a:extLst>
          </p:cNvPr>
          <p:cNvSpPr>
            <a:spLocks noGrp="1"/>
          </p:cNvSpPr>
          <p:nvPr>
            <p:ph type="title"/>
          </p:nvPr>
        </p:nvSpPr>
        <p:spPr/>
        <p:txBody>
          <a:bodyPr/>
          <a:lstStyle/>
          <a:p>
            <a:r>
              <a:rPr lang="en-GB" dirty="0"/>
              <a:t>Document Retention</a:t>
            </a:r>
          </a:p>
        </p:txBody>
      </p:sp>
      <p:sp>
        <p:nvSpPr>
          <p:cNvPr id="3" name="Content Placeholder 2">
            <a:extLst>
              <a:ext uri="{FF2B5EF4-FFF2-40B4-BE49-F238E27FC236}">
                <a16:creationId xmlns:a16="http://schemas.microsoft.com/office/drawing/2014/main" id="{7BE55D33-FD4B-2EC8-7675-59301017A40E}"/>
              </a:ext>
            </a:extLst>
          </p:cNvPr>
          <p:cNvSpPr>
            <a:spLocks noGrp="1"/>
          </p:cNvSpPr>
          <p:nvPr>
            <p:ph idx="1"/>
          </p:nvPr>
        </p:nvSpPr>
        <p:spPr>
          <a:xfrm>
            <a:off x="696001" y="1659572"/>
            <a:ext cx="10812507" cy="4678166"/>
          </a:xfrm>
        </p:spPr>
        <p:txBody>
          <a:bodyPr>
            <a:normAutofit/>
          </a:bodyPr>
          <a:lstStyle/>
          <a:p>
            <a:r>
              <a:rPr lang="en-GB" sz="2200" dirty="0">
                <a:latin typeface="Verdana" panose="020B0604030504040204" pitchFamily="34" charset="0"/>
                <a:ea typeface="Verdana" panose="020B0604030504040204" pitchFamily="34" charset="0"/>
              </a:rPr>
              <a:t>Business documents are kept for a specific number of periods to:</a:t>
            </a:r>
          </a:p>
          <a:p>
            <a:pPr lvl="0"/>
            <a:r>
              <a:rPr lang="en-GB" sz="2200" dirty="0">
                <a:latin typeface="Verdana" panose="020B0604030504040204" pitchFamily="34" charset="0"/>
                <a:ea typeface="Verdana" panose="020B0604030504040204" pitchFamily="34" charset="0"/>
              </a:rPr>
              <a:t>Comply with legislation. </a:t>
            </a:r>
          </a:p>
          <a:p>
            <a:pPr lvl="1"/>
            <a:r>
              <a:rPr lang="en-GB" sz="2200" dirty="0">
                <a:latin typeface="Verdana" panose="020B0604030504040204" pitchFamily="34" charset="0"/>
                <a:ea typeface="Verdana" panose="020B0604030504040204" pitchFamily="34" charset="0"/>
              </a:rPr>
              <a:t>Each country has legislation that requires a business to keep financial documents for a specific period. </a:t>
            </a:r>
          </a:p>
          <a:p>
            <a:pPr lvl="1"/>
            <a:r>
              <a:rPr lang="en-GB" sz="2200" dirty="0">
                <a:latin typeface="Verdana" panose="020B0604030504040204" pitchFamily="34" charset="0"/>
                <a:ea typeface="Verdana" panose="020B0604030504040204" pitchFamily="34" charset="0"/>
              </a:rPr>
              <a:t>Data protection laws limits the amount of time that a business can keep personal information. </a:t>
            </a:r>
          </a:p>
          <a:p>
            <a:pPr lvl="0"/>
            <a:r>
              <a:rPr lang="en-GB" sz="2200" dirty="0">
                <a:latin typeface="Verdana" panose="020B0604030504040204" pitchFamily="34" charset="0"/>
                <a:ea typeface="Verdana" panose="020B0604030504040204" pitchFamily="34" charset="0"/>
              </a:rPr>
              <a:t>Retrieve historical documents. </a:t>
            </a:r>
          </a:p>
          <a:p>
            <a:pPr lvl="1"/>
            <a:r>
              <a:rPr lang="en-GB" sz="2200" dirty="0">
                <a:latin typeface="Verdana" panose="020B0604030504040204" pitchFamily="34" charset="0"/>
                <a:ea typeface="Verdana" panose="020B0604030504040204" pitchFamily="34" charset="0"/>
              </a:rPr>
              <a:t>Information from the past can be referred to, such as emails containing critical information. </a:t>
            </a:r>
          </a:p>
          <a:p>
            <a:pPr lvl="1"/>
            <a:r>
              <a:rPr lang="en-GB" sz="2200" dirty="0">
                <a:latin typeface="Verdana" panose="020B0604030504040204" pitchFamily="34" charset="0"/>
                <a:ea typeface="Verdana" panose="020B0604030504040204" pitchFamily="34" charset="0"/>
              </a:rPr>
              <a:t>Some information is required permanently. Such information is stored as ‘Master Files’.</a:t>
            </a:r>
          </a:p>
          <a:p>
            <a:endParaRPr lang="en-GB" dirty="0"/>
          </a:p>
        </p:txBody>
      </p:sp>
    </p:spTree>
    <p:extLst>
      <p:ext uri="{BB962C8B-B14F-4D97-AF65-F5344CB8AC3E}">
        <p14:creationId xmlns:p14="http://schemas.microsoft.com/office/powerpoint/2010/main" val="2096050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941CC03-6153-2916-A8C7-41E2A18F185A}"/>
              </a:ext>
            </a:extLst>
          </p:cNvPr>
          <p:cNvSpPr>
            <a:spLocks noGrp="1"/>
          </p:cNvSpPr>
          <p:nvPr>
            <p:ph type="title"/>
          </p:nvPr>
        </p:nvSpPr>
        <p:spPr/>
        <p:txBody>
          <a:bodyPr/>
          <a:lstStyle/>
          <a:p>
            <a:r>
              <a:rPr lang="en-GB" dirty="0"/>
              <a:t>Activity 2</a:t>
            </a:r>
          </a:p>
        </p:txBody>
      </p:sp>
      <p:sp>
        <p:nvSpPr>
          <p:cNvPr id="5" name="Content Placeholder 4">
            <a:extLst>
              <a:ext uri="{FF2B5EF4-FFF2-40B4-BE49-F238E27FC236}">
                <a16:creationId xmlns:a16="http://schemas.microsoft.com/office/drawing/2014/main" id="{8E166F5C-9943-7A48-F8BD-BD0C39C7E9DC}"/>
              </a:ext>
            </a:extLst>
          </p:cNvPr>
          <p:cNvSpPr>
            <a:spLocks noGrp="1"/>
          </p:cNvSpPr>
          <p:nvPr>
            <p:ph idx="1"/>
          </p:nvPr>
        </p:nvSpPr>
        <p:spPr>
          <a:xfrm>
            <a:off x="670983" y="1418897"/>
            <a:ext cx="6963100" cy="4606580"/>
          </a:xfrm>
        </p:spPr>
        <p:txBody>
          <a:bodyPr>
            <a:normAutofit fontScale="92500" lnSpcReduction="20000"/>
          </a:bodyPr>
          <a:lstStyle/>
          <a:p>
            <a:pPr marL="0" indent="0">
              <a:buNone/>
            </a:pPr>
            <a:r>
              <a:rPr lang="en-GB" sz="2400" dirty="0">
                <a:latin typeface="Verdana" panose="020B0604030504040204" pitchFamily="34" charset="0"/>
                <a:ea typeface="Verdana" panose="020B0604030504040204" pitchFamily="34" charset="0"/>
              </a:rPr>
              <a:t>For each of the four purposes of financial information below, select the relevant user from the list on the right.</a:t>
            </a:r>
          </a:p>
          <a:p>
            <a:pPr marL="0" indent="0">
              <a:buNone/>
            </a:pPr>
            <a:endParaRPr lang="en-GB" sz="2400" dirty="0">
              <a:latin typeface="Verdana" panose="020B0604030504040204" pitchFamily="34" charset="0"/>
              <a:ea typeface="Verdana" panose="020B0604030504040204" pitchFamily="34" charset="0"/>
            </a:endParaRPr>
          </a:p>
          <a:p>
            <a:pPr marL="0" indent="0">
              <a:buNone/>
            </a:pPr>
            <a:r>
              <a:rPr lang="en-GB" sz="2400" dirty="0">
                <a:latin typeface="Verdana" panose="020B0604030504040204" pitchFamily="34" charset="0"/>
                <a:ea typeface="Verdana" panose="020B0604030504040204" pitchFamily="34" charset="0"/>
              </a:rPr>
              <a:t>1. To monitor the performance of the business and make decisions about its activities</a:t>
            </a:r>
          </a:p>
          <a:p>
            <a:pPr marL="0" indent="0">
              <a:buNone/>
            </a:pPr>
            <a:r>
              <a:rPr lang="en-GB" sz="2400" dirty="0">
                <a:latin typeface="Verdana" panose="020B0604030504040204" pitchFamily="34" charset="0"/>
                <a:ea typeface="Verdana" panose="020B0604030504040204" pitchFamily="34" charset="0"/>
              </a:rPr>
              <a:t>2. To ensure that the business has sufficient profits to repay interest on loans</a:t>
            </a:r>
          </a:p>
          <a:p>
            <a:pPr marL="0" indent="0">
              <a:buNone/>
            </a:pPr>
            <a:r>
              <a:rPr lang="en-GB" sz="2400" dirty="0">
                <a:latin typeface="Verdana" panose="020B0604030504040204" pitchFamily="34" charset="0"/>
                <a:ea typeface="Verdana" panose="020B0604030504040204" pitchFamily="34" charset="0"/>
              </a:rPr>
              <a:t>3. To ensure that the information in tax returns is accurate</a:t>
            </a:r>
          </a:p>
          <a:p>
            <a:pPr marL="0" indent="0">
              <a:buNone/>
            </a:pPr>
            <a:r>
              <a:rPr lang="en-GB" sz="2400" dirty="0">
                <a:latin typeface="Verdana" panose="020B0604030504040204" pitchFamily="34" charset="0"/>
                <a:ea typeface="Verdana" panose="020B0604030504040204" pitchFamily="34" charset="0"/>
              </a:rPr>
              <a:t>4. To ensure that the business has the ability to continue trading in the long term, and ensure the availability of goods and services </a:t>
            </a:r>
          </a:p>
        </p:txBody>
      </p:sp>
      <p:graphicFrame>
        <p:nvGraphicFramePr>
          <p:cNvPr id="8" name="Table 7">
            <a:extLst>
              <a:ext uri="{FF2B5EF4-FFF2-40B4-BE49-F238E27FC236}">
                <a16:creationId xmlns:a16="http://schemas.microsoft.com/office/drawing/2014/main" id="{8D7702DD-469E-1F31-088C-EC51E19C283A}"/>
              </a:ext>
            </a:extLst>
          </p:cNvPr>
          <p:cNvGraphicFramePr>
            <a:graphicFrameLocks noGrp="1"/>
          </p:cNvGraphicFramePr>
          <p:nvPr>
            <p:extLst>
              <p:ext uri="{D42A27DB-BD31-4B8C-83A1-F6EECF244321}">
                <p14:modId xmlns:p14="http://schemas.microsoft.com/office/powerpoint/2010/main" val="3882530798"/>
              </p:ext>
            </p:extLst>
          </p:nvPr>
        </p:nvGraphicFramePr>
        <p:xfrm>
          <a:off x="8087709" y="2751135"/>
          <a:ext cx="3294994" cy="1992636"/>
        </p:xfrm>
        <a:graphic>
          <a:graphicData uri="http://schemas.openxmlformats.org/drawingml/2006/table">
            <a:tbl>
              <a:tblPr firstRow="1" firstCol="1" bandRow="1"/>
              <a:tblGrid>
                <a:gridCol w="3294994">
                  <a:extLst>
                    <a:ext uri="{9D8B030D-6E8A-4147-A177-3AD203B41FA5}">
                      <a16:colId xmlns:a16="http://schemas.microsoft.com/office/drawing/2014/main" val="3243864175"/>
                    </a:ext>
                  </a:extLst>
                </a:gridCol>
              </a:tblGrid>
              <a:tr h="528093">
                <a:tc>
                  <a:txBody>
                    <a:bodyPr/>
                    <a:lstStyle/>
                    <a:p>
                      <a:pPr algn="ctr">
                        <a:spcBef>
                          <a:spcPts val="600"/>
                        </a:spcBef>
                        <a:spcAft>
                          <a:spcPts val="600"/>
                        </a:spcAft>
                        <a:buNone/>
                      </a:pPr>
                      <a:r>
                        <a:rPr lang="en-GB" sz="2400" dirty="0">
                          <a:effectLst/>
                          <a:latin typeface="Verdana" panose="020B0604030504040204" pitchFamily="34" charset="0"/>
                          <a:ea typeface="Times New Roman" panose="02020603050405020304" pitchFamily="18" charset="0"/>
                          <a:cs typeface="Times New Roman" panose="02020603050405020304" pitchFamily="18" charset="0"/>
                        </a:rPr>
                        <a:t>Bank manager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53429470"/>
                  </a:ext>
                </a:extLst>
              </a:tr>
              <a:tr h="540705">
                <a:tc>
                  <a:txBody>
                    <a:bodyPr/>
                    <a:lstStyle/>
                    <a:p>
                      <a:pPr algn="ctr">
                        <a:spcBef>
                          <a:spcPts val="600"/>
                        </a:spcBef>
                        <a:spcAft>
                          <a:spcPts val="600"/>
                        </a:spcAft>
                        <a:buNone/>
                      </a:pPr>
                      <a:r>
                        <a:rPr lang="en-GB" sz="2400">
                          <a:effectLst/>
                          <a:latin typeface="Verdana" panose="020B0604030504040204" pitchFamily="34" charset="0"/>
                          <a:ea typeface="Times New Roman" panose="02020603050405020304" pitchFamily="18" charset="0"/>
                          <a:cs typeface="Times New Roman" panose="02020603050405020304" pitchFamily="18" charset="0"/>
                        </a:rPr>
                        <a:t>Tax authorities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07033149"/>
                  </a:ext>
                </a:extLst>
              </a:tr>
              <a:tr h="461919">
                <a:tc>
                  <a:txBody>
                    <a:bodyPr/>
                    <a:lstStyle/>
                    <a:p>
                      <a:pPr algn="ctr">
                        <a:spcBef>
                          <a:spcPts val="600"/>
                        </a:spcBef>
                        <a:spcAft>
                          <a:spcPts val="600"/>
                        </a:spcAft>
                        <a:buNone/>
                      </a:pPr>
                      <a:r>
                        <a:rPr lang="en-GB" sz="2400">
                          <a:effectLst/>
                          <a:latin typeface="Verdana" panose="020B0604030504040204" pitchFamily="34" charset="0"/>
                          <a:ea typeface="Times New Roman" panose="02020603050405020304" pitchFamily="18" charset="0"/>
                          <a:cs typeface="Times New Roman" panose="02020603050405020304" pitchFamily="18" charset="0"/>
                        </a:rPr>
                        <a:t>Customers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67515489"/>
                  </a:ext>
                </a:extLst>
              </a:tr>
              <a:tr h="461919">
                <a:tc>
                  <a:txBody>
                    <a:bodyPr/>
                    <a:lstStyle/>
                    <a:p>
                      <a:pPr algn="ctr">
                        <a:spcBef>
                          <a:spcPts val="600"/>
                        </a:spcBef>
                        <a:spcAft>
                          <a:spcPts val="600"/>
                        </a:spcAft>
                        <a:buNone/>
                      </a:pPr>
                      <a:r>
                        <a:rPr lang="en-GB" sz="2400" dirty="0">
                          <a:effectLst/>
                          <a:latin typeface="Verdana" panose="020B0604030504040204" pitchFamily="34" charset="0"/>
                          <a:ea typeface="Times New Roman" panose="02020603050405020304" pitchFamily="18" charset="0"/>
                          <a:cs typeface="Times New Roman" panose="02020603050405020304" pitchFamily="18" charset="0"/>
                        </a:rPr>
                        <a:t>Owners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39499228"/>
                  </a:ext>
                </a:extLst>
              </a:tr>
            </a:tbl>
          </a:graphicData>
        </a:graphic>
      </p:graphicFrame>
      <p:pic>
        <p:nvPicPr>
          <p:cNvPr id="10" name="Graphic 9" descr="Group of people outline">
            <a:extLst>
              <a:ext uri="{FF2B5EF4-FFF2-40B4-BE49-F238E27FC236}">
                <a16:creationId xmlns:a16="http://schemas.microsoft.com/office/drawing/2014/main" id="{9D2ACC43-59DF-A350-3060-A6B08D8220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86799" y="651893"/>
            <a:ext cx="2380593" cy="2015358"/>
          </a:xfrm>
          <a:prstGeom prst="rect">
            <a:avLst/>
          </a:prstGeom>
        </p:spPr>
      </p:pic>
    </p:spTree>
    <p:extLst>
      <p:ext uri="{BB962C8B-B14F-4D97-AF65-F5344CB8AC3E}">
        <p14:creationId xmlns:p14="http://schemas.microsoft.com/office/powerpoint/2010/main" val="2208380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15248-EC40-A58C-0B35-42ED1457130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5FE46CE-64B0-7F1F-4CEB-C805FAA97EDA}"/>
              </a:ext>
            </a:extLst>
          </p:cNvPr>
          <p:cNvSpPr>
            <a:spLocks noGrp="1"/>
          </p:cNvSpPr>
          <p:nvPr>
            <p:ph type="title"/>
          </p:nvPr>
        </p:nvSpPr>
        <p:spPr/>
        <p:txBody>
          <a:bodyPr/>
          <a:lstStyle/>
          <a:p>
            <a:r>
              <a:rPr lang="en-GB" dirty="0"/>
              <a:t>Activity 2 - Solution</a:t>
            </a:r>
          </a:p>
        </p:txBody>
      </p:sp>
      <p:sp>
        <p:nvSpPr>
          <p:cNvPr id="5" name="Content Placeholder 4">
            <a:extLst>
              <a:ext uri="{FF2B5EF4-FFF2-40B4-BE49-F238E27FC236}">
                <a16:creationId xmlns:a16="http://schemas.microsoft.com/office/drawing/2014/main" id="{2025F96D-5E5B-5B2D-269A-62154440ACF2}"/>
              </a:ext>
            </a:extLst>
          </p:cNvPr>
          <p:cNvSpPr>
            <a:spLocks noGrp="1"/>
          </p:cNvSpPr>
          <p:nvPr>
            <p:ph idx="1"/>
          </p:nvPr>
        </p:nvSpPr>
        <p:spPr>
          <a:xfrm>
            <a:off x="696002" y="1825625"/>
            <a:ext cx="8643942" cy="4199852"/>
          </a:xfrm>
        </p:spPr>
        <p:txBody>
          <a:bodyPr>
            <a:normAutofit/>
          </a:bodyPr>
          <a:lstStyle/>
          <a:p>
            <a:pPr marL="0" indent="0">
              <a:buNone/>
            </a:pPr>
            <a:r>
              <a:rPr lang="en-GB" sz="2400" dirty="0">
                <a:latin typeface="Verdana" panose="020B0604030504040204" pitchFamily="34" charset="0"/>
                <a:ea typeface="Verdana" panose="020B0604030504040204" pitchFamily="34" charset="0"/>
              </a:rPr>
              <a:t>1. To monitor the performance of the business and make decisions about its activities - OWNERS</a:t>
            </a:r>
          </a:p>
          <a:p>
            <a:pPr marL="0" indent="0">
              <a:buNone/>
            </a:pPr>
            <a:r>
              <a:rPr lang="en-GB" sz="2400" dirty="0">
                <a:latin typeface="Verdana" panose="020B0604030504040204" pitchFamily="34" charset="0"/>
                <a:ea typeface="Verdana" panose="020B0604030504040204" pitchFamily="34" charset="0"/>
              </a:rPr>
              <a:t>2. To ensure that the business has sufficient profits to repay interest on loans – BANK MANAGER</a:t>
            </a:r>
          </a:p>
          <a:p>
            <a:pPr marL="0" indent="0">
              <a:buNone/>
            </a:pPr>
            <a:r>
              <a:rPr lang="en-GB" sz="2400" dirty="0">
                <a:latin typeface="Verdana" panose="020B0604030504040204" pitchFamily="34" charset="0"/>
                <a:ea typeface="Verdana" panose="020B0604030504040204" pitchFamily="34" charset="0"/>
              </a:rPr>
              <a:t>3. To ensure that the information in tax returns is accurate – TAX AUTHORITIES</a:t>
            </a:r>
          </a:p>
          <a:p>
            <a:pPr marL="0" indent="0">
              <a:buNone/>
            </a:pPr>
            <a:r>
              <a:rPr lang="en-GB" sz="2400" dirty="0">
                <a:latin typeface="Verdana" panose="020B0604030504040204" pitchFamily="34" charset="0"/>
                <a:ea typeface="Verdana" panose="020B0604030504040204" pitchFamily="34" charset="0"/>
              </a:rPr>
              <a:t>4. To ensure that the business has the ability to continue trading in the long term, and ensure the availability of goods and services - CUSTOMERS</a:t>
            </a:r>
          </a:p>
        </p:txBody>
      </p:sp>
      <p:pic>
        <p:nvPicPr>
          <p:cNvPr id="10" name="Graphic 9" descr="Group of people outline">
            <a:extLst>
              <a:ext uri="{FF2B5EF4-FFF2-40B4-BE49-F238E27FC236}">
                <a16:creationId xmlns:a16="http://schemas.microsoft.com/office/drawing/2014/main" id="{CFA543D1-E6B6-D2FD-78B3-68CF9269979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487265" y="2238702"/>
            <a:ext cx="2380593" cy="2459421"/>
          </a:xfrm>
          <a:prstGeom prst="rect">
            <a:avLst/>
          </a:prstGeom>
        </p:spPr>
      </p:pic>
    </p:spTree>
    <p:extLst>
      <p:ext uri="{BB962C8B-B14F-4D97-AF65-F5344CB8AC3E}">
        <p14:creationId xmlns:p14="http://schemas.microsoft.com/office/powerpoint/2010/main" val="1177408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681175-703A-2411-2D1F-DC421998BF6B}"/>
              </a:ext>
            </a:extLst>
          </p:cNvPr>
          <p:cNvSpPr>
            <a:spLocks noGrp="1"/>
          </p:cNvSpPr>
          <p:nvPr>
            <p:ph type="title"/>
          </p:nvPr>
        </p:nvSpPr>
        <p:spPr>
          <a:xfrm>
            <a:off x="696001" y="709448"/>
            <a:ext cx="10825017" cy="1371600"/>
          </a:xfrm>
        </p:spPr>
        <p:txBody>
          <a:bodyPr/>
          <a:lstStyle/>
          <a:p>
            <a:r>
              <a:rPr lang="en-GB" sz="4000" dirty="0"/>
              <a:t>Financial statements</a:t>
            </a:r>
            <a:br>
              <a:rPr lang="en-GB" sz="4000" dirty="0">
                <a:latin typeface="Aptos Black" panose="020F0502020204030204" pitchFamily="34" charset="0"/>
              </a:rPr>
            </a:br>
            <a:endParaRPr lang="en-GB" dirty="0"/>
          </a:p>
        </p:txBody>
      </p:sp>
      <p:sp>
        <p:nvSpPr>
          <p:cNvPr id="4" name="Content Placeholder 3">
            <a:extLst>
              <a:ext uri="{FF2B5EF4-FFF2-40B4-BE49-F238E27FC236}">
                <a16:creationId xmlns:a16="http://schemas.microsoft.com/office/drawing/2014/main" id="{2C0F76D7-27A6-E949-CC92-AE0DD6DE4F4A}"/>
              </a:ext>
            </a:extLst>
          </p:cNvPr>
          <p:cNvSpPr>
            <a:spLocks noGrp="1"/>
          </p:cNvSpPr>
          <p:nvPr>
            <p:ph idx="1"/>
          </p:nvPr>
        </p:nvSpPr>
        <p:spPr/>
        <p:txBody>
          <a:bodyPr/>
          <a:lstStyle/>
          <a:p>
            <a:pPr marL="0" indent="0">
              <a:spcBef>
                <a:spcPts val="0"/>
              </a:spcBef>
              <a:spcAft>
                <a:spcPts val="600"/>
              </a:spcAft>
              <a:buNone/>
            </a:pPr>
            <a:r>
              <a:rPr lang="en-GB" sz="2400" b="1" dirty="0">
                <a:solidFill>
                  <a:srgbClr val="000000"/>
                </a:solidFill>
                <a:latin typeface="Verdana" panose="020B0604030504040204" pitchFamily="34" charset="0"/>
                <a:ea typeface="Verdana" panose="020B0604030504040204" pitchFamily="34" charset="0"/>
              </a:rPr>
              <a:t>The principal financial statements are:</a:t>
            </a:r>
            <a:endParaRPr lang="en-GB" sz="2400" dirty="0">
              <a:solidFill>
                <a:srgbClr val="000000"/>
              </a:solidFill>
              <a:latin typeface="Verdana" panose="020B0604030504040204" pitchFamily="34" charset="0"/>
              <a:ea typeface="Verdana" panose="020B0604030504040204" pitchFamily="34" charset="0"/>
            </a:endParaRPr>
          </a:p>
          <a:p>
            <a:pPr>
              <a:spcBef>
                <a:spcPts val="0"/>
              </a:spcBef>
              <a:spcAft>
                <a:spcPts val="600"/>
              </a:spcAft>
            </a:pPr>
            <a:endParaRPr lang="en-GB" sz="2400" dirty="0">
              <a:latin typeface="Verdana" panose="020B0604030504040204" pitchFamily="34" charset="0"/>
              <a:ea typeface="Verdana" panose="020B0604030504040204" pitchFamily="34" charset="0"/>
            </a:endParaRPr>
          </a:p>
          <a:p>
            <a:pPr marL="342900" indent="-342900" fontAlgn="base">
              <a:spcBef>
                <a:spcPts val="0"/>
              </a:spcBef>
              <a:spcAft>
                <a:spcPts val="1800"/>
              </a:spcAft>
              <a:buClr>
                <a:srgbClr val="C80000"/>
              </a:buClr>
              <a:buSzPts val="1200"/>
              <a:buFont typeface="Symbol" panose="05050102010706020507" pitchFamily="18" charset="2"/>
              <a:buChar char=""/>
            </a:pPr>
            <a:r>
              <a:rPr lang="en-GB" sz="2400" dirty="0">
                <a:latin typeface="Verdana" panose="020B0604030504040204" pitchFamily="34" charset="0"/>
                <a:cs typeface="Times New Roman" panose="02020603050405020304" pitchFamily="18" charset="0"/>
              </a:rPr>
              <a:t>Statement of Profit or Loss and Other Comprehensive Income (SPLOCI)</a:t>
            </a:r>
          </a:p>
          <a:p>
            <a:pPr marL="342900" indent="-342900" fontAlgn="base">
              <a:spcBef>
                <a:spcPts val="0"/>
              </a:spcBef>
              <a:spcAft>
                <a:spcPts val="1800"/>
              </a:spcAft>
              <a:buClr>
                <a:srgbClr val="C80000"/>
              </a:buClr>
              <a:buSzPts val="1200"/>
              <a:buFont typeface="Symbol" panose="05050102010706020507" pitchFamily="18" charset="2"/>
              <a:buChar char=""/>
            </a:pPr>
            <a:r>
              <a:rPr lang="en-GB" sz="2400" dirty="0">
                <a:latin typeface="Verdana" panose="020B0604030504040204" pitchFamily="34" charset="0"/>
                <a:cs typeface="Times New Roman" panose="02020603050405020304" pitchFamily="18" charset="0"/>
              </a:rPr>
              <a:t>Statement of Financial Position (SFP)</a:t>
            </a:r>
          </a:p>
          <a:p>
            <a:pPr marL="342900" indent="-342900" fontAlgn="base">
              <a:spcBef>
                <a:spcPts val="0"/>
              </a:spcBef>
              <a:spcAft>
                <a:spcPts val="1800"/>
              </a:spcAft>
              <a:buClr>
                <a:srgbClr val="C80000"/>
              </a:buClr>
              <a:buSzPts val="1200"/>
              <a:buFont typeface="Symbol" panose="05050102010706020507" pitchFamily="18" charset="2"/>
              <a:buChar char=""/>
            </a:pPr>
            <a:r>
              <a:rPr lang="en-GB" sz="2400" dirty="0">
                <a:latin typeface="Verdana" panose="020B0604030504040204" pitchFamily="34" charset="0"/>
                <a:cs typeface="Times New Roman" panose="02020603050405020304" pitchFamily="18" charset="0"/>
              </a:rPr>
              <a:t>Statement of Cash Flows (SCF)</a:t>
            </a:r>
          </a:p>
          <a:p>
            <a:pPr marL="342900" indent="-342900" fontAlgn="base">
              <a:spcBef>
                <a:spcPts val="0"/>
              </a:spcBef>
              <a:spcAft>
                <a:spcPts val="1800"/>
              </a:spcAft>
              <a:buClr>
                <a:srgbClr val="C80000"/>
              </a:buClr>
              <a:buSzPts val="1200"/>
              <a:buFont typeface="Symbol" panose="05050102010706020507" pitchFamily="18" charset="2"/>
              <a:buChar char=""/>
            </a:pPr>
            <a:r>
              <a:rPr lang="en-GB" sz="2400" dirty="0">
                <a:latin typeface="Verdana" panose="020B0604030504040204" pitchFamily="34" charset="0"/>
                <a:cs typeface="Times New Roman" panose="02020603050405020304" pitchFamily="18" charset="0"/>
              </a:rPr>
              <a:t>Statement of Changes in Equity (SOCIE)</a:t>
            </a:r>
          </a:p>
          <a:p>
            <a:endParaRPr lang="en-GB" dirty="0"/>
          </a:p>
        </p:txBody>
      </p:sp>
      <p:sp>
        <p:nvSpPr>
          <p:cNvPr id="2" name="Slide Number Placeholder 1">
            <a:extLst>
              <a:ext uri="{FF2B5EF4-FFF2-40B4-BE49-F238E27FC236}">
                <a16:creationId xmlns:a16="http://schemas.microsoft.com/office/drawing/2014/main" id="{E4C7DEEC-9647-5DCB-86CF-D5FB4A23679C}"/>
              </a:ext>
            </a:extLst>
          </p:cNvPr>
          <p:cNvSpPr>
            <a:spLocks noGrp="1"/>
          </p:cNvSpPr>
          <p:nvPr>
            <p:ph type="sldNum" sz="quarter" idx="4"/>
          </p:nvPr>
        </p:nvSpPr>
        <p:spPr/>
        <p:txBody>
          <a:bodyPr/>
          <a:lstStyle/>
          <a:p>
            <a:fld id="{D8E11B39-5312-4BA2-9D77-E49168D4D691}" type="slidenum">
              <a:rPr lang="en-GB" smtClean="0"/>
              <a:pPr/>
              <a:t>16</a:t>
            </a:fld>
            <a:endParaRPr lang="en-GB" dirty="0"/>
          </a:p>
        </p:txBody>
      </p:sp>
      <p:sp>
        <p:nvSpPr>
          <p:cNvPr id="8" name="TextBox 7">
            <a:extLst>
              <a:ext uri="{FF2B5EF4-FFF2-40B4-BE49-F238E27FC236}">
                <a16:creationId xmlns:a16="http://schemas.microsoft.com/office/drawing/2014/main" id="{91EB8254-0CA3-5B7D-A647-E06F6FFCDC7B}"/>
              </a:ext>
            </a:extLst>
          </p:cNvPr>
          <p:cNvSpPr txBox="1"/>
          <p:nvPr/>
        </p:nvSpPr>
        <p:spPr>
          <a:xfrm>
            <a:off x="2664371" y="1825625"/>
            <a:ext cx="8719555" cy="2092881"/>
          </a:xfrm>
          <a:prstGeom prst="rect">
            <a:avLst/>
          </a:prstGeom>
          <a:noFill/>
        </p:spPr>
        <p:txBody>
          <a:bodyPr wrap="square">
            <a:spAutoFit/>
          </a:bodyPr>
          <a:lstStyle/>
          <a:p>
            <a:pPr rtl="0">
              <a:spcBef>
                <a:spcPts val="0"/>
              </a:spcBef>
              <a:spcAft>
                <a:spcPts val="600"/>
              </a:spcAft>
            </a:pPr>
            <a:endParaRPr lang="en-GB" sz="2000" b="1" dirty="0">
              <a:solidFill>
                <a:srgbClr val="000000"/>
              </a:solidFill>
              <a:latin typeface="Verdana" panose="020B0604030504040204" pitchFamily="34" charset="0"/>
              <a:ea typeface="Verdana" panose="020B0604030504040204" pitchFamily="34" charset="0"/>
            </a:endParaRPr>
          </a:p>
          <a:p>
            <a:pPr rtl="0">
              <a:spcBef>
                <a:spcPts val="0"/>
              </a:spcBef>
              <a:spcAft>
                <a:spcPts val="600"/>
              </a:spcAft>
            </a:pPr>
            <a:endParaRPr lang="en-GB" sz="2000" b="1" dirty="0">
              <a:solidFill>
                <a:srgbClr val="000000"/>
              </a:solidFill>
              <a:latin typeface="Verdana" panose="020B0604030504040204" pitchFamily="34" charset="0"/>
              <a:ea typeface="Verdana" panose="020B0604030504040204" pitchFamily="34" charset="0"/>
            </a:endParaRPr>
          </a:p>
          <a:p>
            <a:pPr marL="342900" indent="-342900" fontAlgn="base">
              <a:spcBef>
                <a:spcPts val="0"/>
              </a:spcBef>
              <a:spcAft>
                <a:spcPts val="1800"/>
              </a:spcAft>
              <a:buClr>
                <a:srgbClr val="C80000"/>
              </a:buClr>
              <a:buSzPts val="1200"/>
              <a:buFont typeface="Symbol" panose="05050102010706020507" pitchFamily="18" charset="2"/>
              <a:buChar char=""/>
            </a:pPr>
            <a:endParaRPr lang="en-GB" sz="2000" dirty="0">
              <a:latin typeface="Verdana" panose="020B0604030504040204" pitchFamily="34" charset="0"/>
              <a:cs typeface="Times New Roman" panose="02020603050405020304" pitchFamily="18" charset="0"/>
            </a:endParaRPr>
          </a:p>
          <a:p>
            <a:pPr marL="285750" indent="-285750" rtl="0" fontAlgn="base">
              <a:spcBef>
                <a:spcPts val="0"/>
              </a:spcBef>
              <a:spcAft>
                <a:spcPts val="600"/>
              </a:spcAft>
              <a:buFont typeface="Arial" panose="020B0604020202020204" pitchFamily="34" charset="0"/>
              <a:buChar char="•"/>
            </a:pPr>
            <a:endParaRPr lang="en-GB" sz="2000" dirty="0">
              <a:solidFill>
                <a:srgbClr val="000000"/>
              </a:solidFill>
              <a:latin typeface="Verdana" panose="020B0604030504040204" pitchFamily="34" charset="0"/>
              <a:ea typeface="Verdana" panose="020B0604030504040204" pitchFamily="34" charset="0"/>
            </a:endParaRPr>
          </a:p>
          <a:p>
            <a:pPr marL="285750" indent="-285750" rtl="0" fontAlgn="base">
              <a:spcBef>
                <a:spcPts val="0"/>
              </a:spcBef>
              <a:spcAft>
                <a:spcPts val="600"/>
              </a:spcAft>
              <a:buFont typeface="Arial" panose="020B0604020202020204" pitchFamily="34" charset="0"/>
              <a:buChar char="•"/>
            </a:pPr>
            <a:endParaRPr lang="en-GB" sz="2000" b="0" i="0" u="none" strike="noStrike" dirty="0">
              <a:solidFill>
                <a:srgbClr val="C80000"/>
              </a:solidFill>
              <a:effectLst/>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684385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031B68-5DDE-EA5B-B5A8-D20862148012}"/>
              </a:ext>
            </a:extLst>
          </p:cNvPr>
          <p:cNvSpPr>
            <a:spLocks noGrp="1"/>
          </p:cNvSpPr>
          <p:nvPr>
            <p:ph type="title"/>
          </p:nvPr>
        </p:nvSpPr>
        <p:spPr/>
        <p:txBody>
          <a:bodyPr/>
          <a:lstStyle/>
          <a:p>
            <a:r>
              <a:rPr lang="en-GB" dirty="0">
                <a:solidFill>
                  <a:srgbClr val="C00000"/>
                </a:solidFill>
              </a:rPr>
              <a:t>Example 1</a:t>
            </a:r>
          </a:p>
        </p:txBody>
      </p:sp>
      <p:sp>
        <p:nvSpPr>
          <p:cNvPr id="4" name="Content Placeholder 3">
            <a:extLst>
              <a:ext uri="{FF2B5EF4-FFF2-40B4-BE49-F238E27FC236}">
                <a16:creationId xmlns:a16="http://schemas.microsoft.com/office/drawing/2014/main" id="{37359E42-62E0-EAB5-F78F-4719CEAC732E}"/>
              </a:ext>
            </a:extLst>
          </p:cNvPr>
          <p:cNvSpPr>
            <a:spLocks noGrp="1"/>
          </p:cNvSpPr>
          <p:nvPr>
            <p:ph idx="1"/>
          </p:nvPr>
        </p:nvSpPr>
        <p:spPr>
          <a:xfrm>
            <a:off x="696002" y="1825625"/>
            <a:ext cx="3718344" cy="4199852"/>
          </a:xfrm>
        </p:spPr>
        <p:txBody>
          <a:bodyPr/>
          <a:lstStyle/>
          <a:p>
            <a:pPr marL="0" indent="0">
              <a:buNone/>
            </a:pPr>
            <a:r>
              <a:rPr lang="en-GB" sz="2400" dirty="0">
                <a:latin typeface="Verdana" panose="020B0604030504040204" pitchFamily="34" charset="0"/>
                <a:ea typeface="Verdana" panose="020B0604030504040204" pitchFamily="34" charset="0"/>
              </a:rPr>
              <a:t>SFP for a sole trader.</a:t>
            </a:r>
          </a:p>
          <a:p>
            <a:pPr marL="0" indent="0">
              <a:buNone/>
            </a:pPr>
            <a:r>
              <a:rPr lang="en-GB" sz="2400" dirty="0">
                <a:latin typeface="Verdana" panose="020B0604030504040204" pitchFamily="34" charset="0"/>
                <a:ea typeface="Verdana" panose="020B0604030504040204" pitchFamily="34" charset="0"/>
              </a:rPr>
              <a:t>It uses the accounting equation:</a:t>
            </a:r>
          </a:p>
          <a:p>
            <a:pPr marL="0" indent="0">
              <a:buNone/>
            </a:pPr>
            <a:r>
              <a:rPr lang="en-GB" sz="2400" dirty="0">
                <a:latin typeface="Verdana" panose="020B0604030504040204" pitchFamily="34" charset="0"/>
                <a:ea typeface="Verdana" panose="020B0604030504040204" pitchFamily="34" charset="0"/>
              </a:rPr>
              <a:t>ASSETS = </a:t>
            </a:r>
          </a:p>
          <a:p>
            <a:pPr marL="0" indent="0">
              <a:buNone/>
            </a:pPr>
            <a:r>
              <a:rPr lang="en-GB" sz="2400" dirty="0">
                <a:latin typeface="Verdana" panose="020B0604030504040204" pitchFamily="34" charset="0"/>
                <a:ea typeface="Verdana" panose="020B0604030504040204" pitchFamily="34" charset="0"/>
              </a:rPr>
              <a:t>LIABILITIES + </a:t>
            </a:r>
          </a:p>
          <a:p>
            <a:pPr marL="0" indent="0">
              <a:buNone/>
            </a:pPr>
            <a:r>
              <a:rPr lang="en-GB" sz="2400" dirty="0">
                <a:latin typeface="Verdana" panose="020B0604030504040204" pitchFamily="34" charset="0"/>
                <a:ea typeface="Verdana" panose="020B0604030504040204" pitchFamily="34" charset="0"/>
              </a:rPr>
              <a:t>CAPITAL</a:t>
            </a:r>
          </a:p>
          <a:p>
            <a:endParaRPr lang="en-GB" dirty="0"/>
          </a:p>
        </p:txBody>
      </p:sp>
      <p:sp>
        <p:nvSpPr>
          <p:cNvPr id="2" name="Slide Number Placeholder 1">
            <a:extLst>
              <a:ext uri="{FF2B5EF4-FFF2-40B4-BE49-F238E27FC236}">
                <a16:creationId xmlns:a16="http://schemas.microsoft.com/office/drawing/2014/main" id="{46C2B382-D104-3B4A-C595-6F2CFA4D1FBA}"/>
              </a:ext>
            </a:extLst>
          </p:cNvPr>
          <p:cNvSpPr>
            <a:spLocks noGrp="1"/>
          </p:cNvSpPr>
          <p:nvPr>
            <p:ph type="sldNum" sz="quarter" idx="4"/>
          </p:nvPr>
        </p:nvSpPr>
        <p:spPr/>
        <p:txBody>
          <a:bodyPr/>
          <a:lstStyle/>
          <a:p>
            <a:fld id="{D8E11B39-5312-4BA2-9D77-E49168D4D691}" type="slidenum">
              <a:rPr lang="en-GB" smtClean="0"/>
              <a:pPr/>
              <a:t>17</a:t>
            </a:fld>
            <a:endParaRPr lang="en-GB" dirty="0"/>
          </a:p>
        </p:txBody>
      </p:sp>
      <p:pic>
        <p:nvPicPr>
          <p:cNvPr id="6" name="Picture 5">
            <a:extLst>
              <a:ext uri="{FF2B5EF4-FFF2-40B4-BE49-F238E27FC236}">
                <a16:creationId xmlns:a16="http://schemas.microsoft.com/office/drawing/2014/main" id="{812378C2-5BD5-4747-F35C-BEC93DD2CB00}"/>
              </a:ext>
            </a:extLst>
          </p:cNvPr>
          <p:cNvPicPr>
            <a:picLocks noChangeAspect="1"/>
          </p:cNvPicPr>
          <p:nvPr/>
        </p:nvPicPr>
        <p:blipFill>
          <a:blip r:embed="rId3"/>
          <a:stretch>
            <a:fillRect/>
          </a:stretch>
        </p:blipFill>
        <p:spPr>
          <a:xfrm>
            <a:off x="4542658" y="182563"/>
            <a:ext cx="6288252" cy="5611219"/>
          </a:xfrm>
          <a:prstGeom prst="rect">
            <a:avLst/>
          </a:prstGeom>
        </p:spPr>
      </p:pic>
    </p:spTree>
    <p:extLst>
      <p:ext uri="{BB962C8B-B14F-4D97-AF65-F5344CB8AC3E}">
        <p14:creationId xmlns:p14="http://schemas.microsoft.com/office/powerpoint/2010/main" val="3415645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A88056-7392-76BE-2DE1-07E37EC0601D}"/>
              </a:ext>
            </a:extLst>
          </p:cNvPr>
          <p:cNvSpPr>
            <a:spLocks noGrp="1"/>
          </p:cNvSpPr>
          <p:nvPr>
            <p:ph type="title"/>
          </p:nvPr>
        </p:nvSpPr>
        <p:spPr/>
        <p:txBody>
          <a:bodyPr/>
          <a:lstStyle/>
          <a:p>
            <a:pPr rtl="0">
              <a:spcBef>
                <a:spcPts val="600"/>
              </a:spcBef>
              <a:spcAft>
                <a:spcPts val="600"/>
              </a:spcAft>
            </a:pPr>
            <a:r>
              <a:rPr lang="en-SG" sz="2800" dirty="0">
                <a:latin typeface="Arial" panose="020B0604020202020204" pitchFamily="34" charset="0"/>
              </a:rPr>
              <a:t>The Accounting Equation</a:t>
            </a:r>
            <a:endParaRPr lang="en-SG" sz="4000" b="1" dirty="0">
              <a:effectLst/>
            </a:endParaRPr>
          </a:p>
        </p:txBody>
      </p:sp>
      <p:sp>
        <p:nvSpPr>
          <p:cNvPr id="5" name="Content Placeholder 4">
            <a:extLst>
              <a:ext uri="{FF2B5EF4-FFF2-40B4-BE49-F238E27FC236}">
                <a16:creationId xmlns:a16="http://schemas.microsoft.com/office/drawing/2014/main" id="{FE4E782E-81D1-879C-E7FD-DA2F0DF77104}"/>
              </a:ext>
            </a:extLst>
          </p:cNvPr>
          <p:cNvSpPr>
            <a:spLocks noGrp="1"/>
          </p:cNvSpPr>
          <p:nvPr>
            <p:ph idx="1"/>
          </p:nvPr>
        </p:nvSpPr>
        <p:spPr/>
        <p:txBody>
          <a:bodyPr/>
          <a:lstStyle/>
          <a:p>
            <a:pPr marL="0" indent="0">
              <a:buNone/>
            </a:pPr>
            <a:r>
              <a:rPr lang="en-GB" dirty="0">
                <a:solidFill>
                  <a:schemeClr val="bg1"/>
                </a:solidFill>
              </a:rPr>
              <a:t>.</a:t>
            </a:r>
          </a:p>
        </p:txBody>
      </p:sp>
      <p:sp>
        <p:nvSpPr>
          <p:cNvPr id="2" name="Slide Number Placeholder 1">
            <a:extLst>
              <a:ext uri="{FF2B5EF4-FFF2-40B4-BE49-F238E27FC236}">
                <a16:creationId xmlns:a16="http://schemas.microsoft.com/office/drawing/2014/main" id="{1F2C9E38-79BD-7736-FE23-7AA7A4033E43}"/>
              </a:ext>
            </a:extLst>
          </p:cNvPr>
          <p:cNvSpPr>
            <a:spLocks noGrp="1"/>
          </p:cNvSpPr>
          <p:nvPr>
            <p:ph type="sldNum" sz="quarter" idx="4"/>
          </p:nvPr>
        </p:nvSpPr>
        <p:spPr/>
        <p:txBody>
          <a:bodyPr/>
          <a:lstStyle/>
          <a:p>
            <a:fld id="{D8E11B39-5312-4BA2-9D77-E49168D4D691}" type="slidenum">
              <a:rPr lang="en-GB" smtClean="0"/>
              <a:pPr/>
              <a:t>18</a:t>
            </a:fld>
            <a:endParaRPr lang="en-GB" dirty="0"/>
          </a:p>
        </p:txBody>
      </p:sp>
      <p:graphicFrame>
        <p:nvGraphicFramePr>
          <p:cNvPr id="4" name="Table 3">
            <a:extLst>
              <a:ext uri="{FF2B5EF4-FFF2-40B4-BE49-F238E27FC236}">
                <a16:creationId xmlns:a16="http://schemas.microsoft.com/office/drawing/2014/main" id="{E5139143-B9C6-1DA6-AD40-4D03E3CB25BD}"/>
              </a:ext>
            </a:extLst>
          </p:cNvPr>
          <p:cNvGraphicFramePr>
            <a:graphicFrameLocks noGrp="1"/>
          </p:cNvGraphicFramePr>
          <p:nvPr>
            <p:extLst>
              <p:ext uri="{D42A27DB-BD31-4B8C-83A1-F6EECF244321}">
                <p14:modId xmlns:p14="http://schemas.microsoft.com/office/powerpoint/2010/main" val="1041660787"/>
              </p:ext>
            </p:extLst>
          </p:nvPr>
        </p:nvGraphicFramePr>
        <p:xfrm>
          <a:off x="1797269" y="1825625"/>
          <a:ext cx="8544910" cy="1533370"/>
        </p:xfrm>
        <a:graphic>
          <a:graphicData uri="http://schemas.openxmlformats.org/drawingml/2006/table">
            <a:tbl>
              <a:tblPr/>
              <a:tblGrid>
                <a:gridCol w="8544910">
                  <a:extLst>
                    <a:ext uri="{9D8B030D-6E8A-4147-A177-3AD203B41FA5}">
                      <a16:colId xmlns:a16="http://schemas.microsoft.com/office/drawing/2014/main" val="633572746"/>
                    </a:ext>
                  </a:extLst>
                </a:gridCol>
              </a:tblGrid>
              <a:tr h="766685">
                <a:tc>
                  <a:txBody>
                    <a:bodyPr/>
                    <a:lstStyle/>
                    <a:p>
                      <a:pPr algn="ctr" rtl="0" fontAlgn="t">
                        <a:spcBef>
                          <a:spcPts val="900"/>
                        </a:spcBef>
                        <a:spcAft>
                          <a:spcPts val="900"/>
                        </a:spcAft>
                      </a:pPr>
                      <a:r>
                        <a:rPr lang="en-SG" sz="2000" b="1" i="0" u="none" strike="noStrike" dirty="0">
                          <a:solidFill>
                            <a:srgbClr val="FFFFFF"/>
                          </a:solidFill>
                          <a:effectLst/>
                          <a:latin typeface="Verdana" panose="020B0604030504040204" pitchFamily="34" charset="0"/>
                          <a:ea typeface="Verdana" panose="020B0604030504040204" pitchFamily="34" charset="0"/>
                        </a:rPr>
                        <a:t>Key point</a:t>
                      </a:r>
                      <a:endParaRPr lang="en-SG" sz="2000" b="1" dirty="0">
                        <a:effectLst/>
                        <a:latin typeface="Verdana" panose="020B0604030504040204" pitchFamily="34" charset="0"/>
                        <a:ea typeface="Verdana" panose="020B0604030504040204" pitchFamily="34" charset="0"/>
                      </a:endParaRPr>
                    </a:p>
                  </a:txBody>
                  <a:tcPr marL="73025" marR="73025">
                    <a:lnL>
                      <a:noFill/>
                    </a:lnL>
                    <a:lnR>
                      <a:noFill/>
                    </a:lnR>
                    <a:lnT>
                      <a:noFill/>
                    </a:lnT>
                    <a:lnB>
                      <a:noFill/>
                    </a:lnB>
                    <a:solidFill>
                      <a:srgbClr val="C80000"/>
                    </a:solidFill>
                  </a:tcPr>
                </a:tc>
                <a:extLst>
                  <a:ext uri="{0D108BD9-81ED-4DB2-BD59-A6C34878D82A}">
                    <a16:rowId xmlns:a16="http://schemas.microsoft.com/office/drawing/2014/main" val="3497046997"/>
                  </a:ext>
                </a:extLst>
              </a:tr>
              <a:tr h="766685">
                <a:tc>
                  <a:txBody>
                    <a:bodyPr/>
                    <a:lstStyle/>
                    <a:p>
                      <a:pPr algn="ctr" rtl="0" fontAlgn="t">
                        <a:spcBef>
                          <a:spcPts val="0"/>
                        </a:spcBef>
                        <a:spcAft>
                          <a:spcPts val="600"/>
                        </a:spcAft>
                      </a:pPr>
                      <a:r>
                        <a:rPr lang="en-SG" sz="2000" b="1" i="0" u="none" strike="noStrike" dirty="0">
                          <a:solidFill>
                            <a:srgbClr val="000000"/>
                          </a:solidFill>
                          <a:effectLst/>
                          <a:latin typeface="Verdana" panose="020B0604030504040204" pitchFamily="34" charset="0"/>
                          <a:ea typeface="Verdana" panose="020B0604030504040204" pitchFamily="34" charset="0"/>
                        </a:rPr>
                        <a:t>ASSETS = LIABILITIES + CAPITAL</a:t>
                      </a:r>
                      <a:endParaRPr lang="en-SG" sz="2000" dirty="0">
                        <a:effectLst/>
                        <a:latin typeface="Verdana" panose="020B0604030504040204" pitchFamily="34" charset="0"/>
                        <a:ea typeface="Verdana" panose="020B0604030504040204" pitchFamily="34" charset="0"/>
                      </a:endParaRPr>
                    </a:p>
                  </a:txBody>
                  <a:tcPr marL="73025" marR="73025">
                    <a:lnL>
                      <a:noFill/>
                    </a:lnL>
                    <a:lnR>
                      <a:noFill/>
                    </a:lnR>
                    <a:lnT>
                      <a:noFill/>
                    </a:lnT>
                    <a:lnB>
                      <a:noFill/>
                    </a:lnB>
                    <a:solidFill>
                      <a:srgbClr val="D9D9D9"/>
                    </a:solidFill>
                  </a:tcPr>
                </a:tc>
                <a:extLst>
                  <a:ext uri="{0D108BD9-81ED-4DB2-BD59-A6C34878D82A}">
                    <a16:rowId xmlns:a16="http://schemas.microsoft.com/office/drawing/2014/main" val="1460973451"/>
                  </a:ext>
                </a:extLst>
              </a:tr>
            </a:tbl>
          </a:graphicData>
        </a:graphic>
      </p:graphicFrame>
      <p:pic>
        <p:nvPicPr>
          <p:cNvPr id="6" name="Picture 5" descr="A black background with a black square&#10;&#10;AI-generated content may be incorrect.">
            <a:extLst>
              <a:ext uri="{FF2B5EF4-FFF2-40B4-BE49-F238E27FC236}">
                <a16:creationId xmlns:a16="http://schemas.microsoft.com/office/drawing/2014/main" id="{63E0B1F2-B342-99D6-EA16-4693FCC0F3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4729" y="3647967"/>
            <a:ext cx="1982929" cy="1836819"/>
          </a:xfrm>
          <a:prstGeom prst="rect">
            <a:avLst/>
          </a:prstGeom>
        </p:spPr>
      </p:pic>
    </p:spTree>
    <p:extLst>
      <p:ext uri="{BB962C8B-B14F-4D97-AF65-F5344CB8AC3E}">
        <p14:creationId xmlns:p14="http://schemas.microsoft.com/office/powerpoint/2010/main" val="374470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85987AF-F152-A11E-8812-FBB9D42130D7}"/>
              </a:ext>
            </a:extLst>
          </p:cNvPr>
          <p:cNvSpPr>
            <a:spLocks noGrp="1"/>
          </p:cNvSpPr>
          <p:nvPr>
            <p:ph type="title"/>
          </p:nvPr>
        </p:nvSpPr>
        <p:spPr/>
        <p:txBody>
          <a:bodyPr/>
          <a:lstStyle/>
          <a:p>
            <a:r>
              <a:rPr lang="en-GB" dirty="0">
                <a:solidFill>
                  <a:srgbClr val="C00000"/>
                </a:solidFill>
              </a:rPr>
              <a:t>Example 2</a:t>
            </a:r>
          </a:p>
        </p:txBody>
      </p:sp>
      <p:sp>
        <p:nvSpPr>
          <p:cNvPr id="5" name="Content Placeholder 4">
            <a:extLst>
              <a:ext uri="{FF2B5EF4-FFF2-40B4-BE49-F238E27FC236}">
                <a16:creationId xmlns:a16="http://schemas.microsoft.com/office/drawing/2014/main" id="{67A197D2-23B2-D4CA-835C-BDDCB08B8954}"/>
              </a:ext>
            </a:extLst>
          </p:cNvPr>
          <p:cNvSpPr>
            <a:spLocks noGrp="1"/>
          </p:cNvSpPr>
          <p:nvPr>
            <p:ph idx="1"/>
          </p:nvPr>
        </p:nvSpPr>
        <p:spPr>
          <a:xfrm>
            <a:off x="506814" y="1825625"/>
            <a:ext cx="10825017" cy="4199852"/>
          </a:xfrm>
        </p:spPr>
        <p:txBody>
          <a:bodyPr>
            <a:normAutofit/>
          </a:bodyPr>
          <a:lstStyle/>
          <a:p>
            <a:pPr marL="0" indent="0">
              <a:buNone/>
            </a:pPr>
            <a:r>
              <a:rPr lang="en-GB" sz="2400" dirty="0">
                <a:latin typeface="Verdana" panose="020B0604030504040204" pitchFamily="34" charset="0"/>
                <a:ea typeface="Verdana" panose="020B0604030504040204" pitchFamily="34" charset="0"/>
              </a:rPr>
              <a:t>SPL for a sole trader:</a:t>
            </a:r>
          </a:p>
          <a:p>
            <a:pPr marL="0" indent="0">
              <a:buNone/>
            </a:pPr>
            <a:r>
              <a:rPr lang="en-GB" sz="2400" dirty="0">
                <a:latin typeface="Verdana" panose="020B0604030504040204" pitchFamily="34" charset="0"/>
                <a:ea typeface="Verdana" panose="020B0604030504040204" pitchFamily="34" charset="0"/>
              </a:rPr>
              <a:t>Sales </a:t>
            </a:r>
          </a:p>
          <a:p>
            <a:pPr marL="0" indent="0">
              <a:buNone/>
            </a:pPr>
            <a:r>
              <a:rPr lang="en-GB" sz="2400" dirty="0">
                <a:latin typeface="Verdana" panose="020B0604030504040204" pitchFamily="34" charset="0"/>
                <a:ea typeface="Verdana" panose="020B0604030504040204" pitchFamily="34" charset="0"/>
              </a:rPr>
              <a:t>Less: COGS </a:t>
            </a:r>
          </a:p>
          <a:p>
            <a:pPr marL="0" indent="0">
              <a:buNone/>
            </a:pPr>
            <a:r>
              <a:rPr lang="en-GB" sz="2400" dirty="0">
                <a:latin typeface="Verdana" panose="020B0604030504040204" pitchFamily="34" charset="0"/>
                <a:ea typeface="Verdana" panose="020B0604030504040204" pitchFamily="34" charset="0"/>
              </a:rPr>
              <a:t>= Gross profit </a:t>
            </a:r>
          </a:p>
          <a:p>
            <a:pPr marL="0" indent="0">
              <a:buNone/>
            </a:pPr>
            <a:r>
              <a:rPr lang="en-GB" sz="2400" dirty="0">
                <a:latin typeface="Verdana" panose="020B0604030504040204" pitchFamily="34" charset="0"/>
                <a:ea typeface="Verdana" panose="020B0604030504040204" pitchFamily="34" charset="0"/>
              </a:rPr>
              <a:t>Less Operating expenses </a:t>
            </a:r>
          </a:p>
          <a:p>
            <a:pPr marL="0" indent="0">
              <a:buNone/>
            </a:pPr>
            <a:r>
              <a:rPr lang="en-GB" sz="2400" dirty="0">
                <a:latin typeface="Verdana" panose="020B0604030504040204" pitchFamily="34" charset="0"/>
                <a:ea typeface="Verdana" panose="020B0604030504040204" pitchFamily="34" charset="0"/>
              </a:rPr>
              <a:t>= Profit</a:t>
            </a:r>
          </a:p>
        </p:txBody>
      </p:sp>
      <p:sp>
        <p:nvSpPr>
          <p:cNvPr id="2" name="Slide Number Placeholder 1">
            <a:extLst>
              <a:ext uri="{FF2B5EF4-FFF2-40B4-BE49-F238E27FC236}">
                <a16:creationId xmlns:a16="http://schemas.microsoft.com/office/drawing/2014/main" id="{1ABC6D60-979D-BC3C-0D44-2F82371C1986}"/>
              </a:ext>
            </a:extLst>
          </p:cNvPr>
          <p:cNvSpPr>
            <a:spLocks noGrp="1"/>
          </p:cNvSpPr>
          <p:nvPr>
            <p:ph type="sldNum" sz="quarter" idx="4"/>
          </p:nvPr>
        </p:nvSpPr>
        <p:spPr/>
        <p:txBody>
          <a:bodyPr/>
          <a:lstStyle/>
          <a:p>
            <a:fld id="{D8E11B39-5312-4BA2-9D77-E49168D4D691}" type="slidenum">
              <a:rPr lang="en-GB" smtClean="0"/>
              <a:pPr/>
              <a:t>19</a:t>
            </a:fld>
            <a:endParaRPr lang="en-GB" dirty="0"/>
          </a:p>
        </p:txBody>
      </p:sp>
      <p:graphicFrame>
        <p:nvGraphicFramePr>
          <p:cNvPr id="8" name="Table 7">
            <a:extLst>
              <a:ext uri="{FF2B5EF4-FFF2-40B4-BE49-F238E27FC236}">
                <a16:creationId xmlns:a16="http://schemas.microsoft.com/office/drawing/2014/main" id="{37216CAF-1446-F0AB-6B83-B11B536B58CB}"/>
              </a:ext>
            </a:extLst>
          </p:cNvPr>
          <p:cNvGraphicFramePr>
            <a:graphicFrameLocks noGrp="1"/>
          </p:cNvGraphicFramePr>
          <p:nvPr>
            <p:extLst>
              <p:ext uri="{D42A27DB-BD31-4B8C-83A1-F6EECF244321}">
                <p14:modId xmlns:p14="http://schemas.microsoft.com/office/powerpoint/2010/main" val="4196298593"/>
              </p:ext>
            </p:extLst>
          </p:nvPr>
        </p:nvGraphicFramePr>
        <p:xfrm>
          <a:off x="4792716" y="404282"/>
          <a:ext cx="6053959" cy="5460479"/>
        </p:xfrm>
        <a:graphic>
          <a:graphicData uri="http://schemas.openxmlformats.org/drawingml/2006/table">
            <a:tbl>
              <a:tblPr firstRow="1" firstCol="1" bandRow="1"/>
              <a:tblGrid>
                <a:gridCol w="2092758">
                  <a:extLst>
                    <a:ext uri="{9D8B030D-6E8A-4147-A177-3AD203B41FA5}">
                      <a16:colId xmlns:a16="http://schemas.microsoft.com/office/drawing/2014/main" val="1275814017"/>
                    </a:ext>
                  </a:extLst>
                </a:gridCol>
                <a:gridCol w="1835956">
                  <a:extLst>
                    <a:ext uri="{9D8B030D-6E8A-4147-A177-3AD203B41FA5}">
                      <a16:colId xmlns:a16="http://schemas.microsoft.com/office/drawing/2014/main" val="3139364311"/>
                    </a:ext>
                  </a:extLst>
                </a:gridCol>
                <a:gridCol w="2125245">
                  <a:extLst>
                    <a:ext uri="{9D8B030D-6E8A-4147-A177-3AD203B41FA5}">
                      <a16:colId xmlns:a16="http://schemas.microsoft.com/office/drawing/2014/main" val="1086050887"/>
                    </a:ext>
                  </a:extLst>
                </a:gridCol>
              </a:tblGrid>
              <a:tr h="567321">
                <a:tc gridSpan="3">
                  <a:txBody>
                    <a:bodyPr/>
                    <a:lstStyle/>
                    <a:p>
                      <a:pPr algn="ctr">
                        <a:spcAft>
                          <a:spcPts val="600"/>
                        </a:spcAft>
                        <a:buNone/>
                      </a:pPr>
                      <a:r>
                        <a:rPr lang="en-GB" sz="1600" b="1" dirty="0">
                          <a:effectLst/>
                          <a:latin typeface="Verdana" panose="020B0604030504040204" pitchFamily="34" charset="0"/>
                          <a:ea typeface="Times New Roman" panose="02020603050405020304" pitchFamily="18" charset="0"/>
                          <a:cs typeface="Times New Roman" panose="02020603050405020304" pitchFamily="18" charset="0"/>
                        </a:rPr>
                        <a:t>Sunrise Lighting - Statement of Profit or Loss</a:t>
                      </a:r>
                      <a:br>
                        <a:rPr lang="en-GB" sz="1600" b="1" dirty="0">
                          <a:effectLst/>
                          <a:latin typeface="Verdana" panose="020B0604030504040204" pitchFamily="34" charset="0"/>
                          <a:ea typeface="Times New Roman" panose="02020603050405020304" pitchFamily="18" charset="0"/>
                          <a:cs typeface="Times New Roman" panose="02020603050405020304" pitchFamily="18" charset="0"/>
                        </a:rPr>
                      </a:br>
                      <a:r>
                        <a:rPr lang="en-GB" sz="1600" b="1" dirty="0">
                          <a:effectLst/>
                          <a:latin typeface="Verdana" panose="020B0604030504040204" pitchFamily="34" charset="0"/>
                          <a:ea typeface="Times New Roman" panose="02020603050405020304" pitchFamily="18" charset="0"/>
                          <a:cs typeface="Times New Roman" panose="02020603050405020304" pitchFamily="18" charset="0"/>
                        </a:rPr>
                        <a:t>for the year ended 31 December 20X2</a:t>
                      </a:r>
                      <a:endParaRPr lang="en-GB" sz="11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632054335"/>
                  </a:ext>
                </a:extLst>
              </a:tr>
              <a:tr h="212746">
                <a:tc>
                  <a:txBody>
                    <a:bodyPr/>
                    <a:lstStyle/>
                    <a:p>
                      <a:pPr>
                        <a:spcAft>
                          <a:spcPts val="600"/>
                        </a:spcAft>
                        <a:buNone/>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 </a:t>
                      </a:r>
                      <a:endParaRPr lang="en-GB" sz="1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22384622"/>
                  </a:ext>
                </a:extLst>
              </a:tr>
              <a:tr h="212746">
                <a:tc>
                  <a:txBody>
                    <a:bodyPr/>
                    <a:lstStyle/>
                    <a:p>
                      <a:pPr>
                        <a:spcAft>
                          <a:spcPts val="600"/>
                        </a:spcAft>
                        <a:buNone/>
                      </a:pPr>
                      <a:r>
                        <a:rPr lang="en-GB" sz="1200" b="1" dirty="0">
                          <a:effectLst/>
                          <a:latin typeface="Verdana" panose="020B0604030504040204" pitchFamily="34" charset="0"/>
                          <a:ea typeface="Times New Roman" panose="02020603050405020304" pitchFamily="18" charset="0"/>
                          <a:cs typeface="Times New Roman" panose="02020603050405020304" pitchFamily="18" charset="0"/>
                        </a:rPr>
                        <a:t>Sales</a:t>
                      </a:r>
                      <a:endParaRPr lang="en-GB" sz="1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 </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X</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884675"/>
                  </a:ext>
                </a:extLst>
              </a:tr>
              <a:tr h="212746">
                <a:tc>
                  <a:txBody>
                    <a:bodyPr/>
                    <a:lstStyle/>
                    <a:p>
                      <a:pPr>
                        <a:spcAft>
                          <a:spcPts val="600"/>
                        </a:spcAft>
                        <a:buNone/>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Less: Sales Returns</a:t>
                      </a:r>
                      <a:endParaRPr lang="en-GB" sz="1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 </a:t>
                      </a:r>
                      <a:endParaRPr lang="en-GB" sz="1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(X)</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75232537"/>
                  </a:ext>
                </a:extLst>
              </a:tr>
              <a:tr h="212746">
                <a:tc>
                  <a:txBody>
                    <a:bodyPr/>
                    <a:lstStyle/>
                    <a:p>
                      <a:pP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 </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 </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X</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84460109"/>
                  </a:ext>
                </a:extLst>
              </a:tr>
              <a:tr h="212746">
                <a:tc>
                  <a:txBody>
                    <a:bodyPr/>
                    <a:lstStyle/>
                    <a:p>
                      <a:pPr>
                        <a:spcAft>
                          <a:spcPts val="600"/>
                        </a:spcAft>
                        <a:buNone/>
                      </a:pPr>
                      <a:r>
                        <a:rPr lang="en-GB" sz="1200" b="1">
                          <a:effectLst/>
                          <a:latin typeface="Verdana" panose="020B0604030504040204" pitchFamily="34" charset="0"/>
                          <a:ea typeface="Times New Roman" panose="02020603050405020304" pitchFamily="18" charset="0"/>
                          <a:cs typeface="Times New Roman" panose="02020603050405020304" pitchFamily="18" charset="0"/>
                        </a:rPr>
                        <a:t>Cost of Goods Sold</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 </a:t>
                      </a:r>
                      <a:endParaRPr lang="en-GB" sz="1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 </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09382585"/>
                  </a:ext>
                </a:extLst>
              </a:tr>
              <a:tr h="212746">
                <a:tc>
                  <a:txBody>
                    <a:bodyPr/>
                    <a:lstStyle/>
                    <a:p>
                      <a:pP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Opening Inventory</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X</a:t>
                      </a:r>
                      <a:endParaRPr lang="en-GB" sz="1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 </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21995008"/>
                  </a:ext>
                </a:extLst>
              </a:tr>
              <a:tr h="212746">
                <a:tc>
                  <a:txBody>
                    <a:bodyPr/>
                    <a:lstStyle/>
                    <a:p>
                      <a:pP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Purchases</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X</a:t>
                      </a:r>
                      <a:endParaRPr lang="en-GB" sz="1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 </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55493354"/>
                  </a:ext>
                </a:extLst>
              </a:tr>
              <a:tr h="212746">
                <a:tc>
                  <a:txBody>
                    <a:bodyPr/>
                    <a:lstStyle/>
                    <a:p>
                      <a:pP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Carriage Inwards</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X</a:t>
                      </a:r>
                      <a:endParaRPr lang="en-GB" sz="1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 </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29122155"/>
                  </a:ext>
                </a:extLst>
              </a:tr>
              <a:tr h="212746">
                <a:tc>
                  <a:txBody>
                    <a:bodyPr/>
                    <a:lstStyle/>
                    <a:p>
                      <a:pP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Less: Purchase Returns</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(X)</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 </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83865959"/>
                  </a:ext>
                </a:extLst>
              </a:tr>
              <a:tr h="212746">
                <a:tc>
                  <a:txBody>
                    <a:bodyPr/>
                    <a:lstStyle/>
                    <a:p>
                      <a:pP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 </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X</a:t>
                      </a:r>
                      <a:endParaRPr lang="en-GB" sz="1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 </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08139478"/>
                  </a:ext>
                </a:extLst>
              </a:tr>
              <a:tr h="212746">
                <a:tc>
                  <a:txBody>
                    <a:bodyPr/>
                    <a:lstStyle/>
                    <a:p>
                      <a:pP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Less: Closing Inventory</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(X)</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 </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99588759"/>
                  </a:ext>
                </a:extLst>
              </a:tr>
              <a:tr h="212746">
                <a:tc>
                  <a:txBody>
                    <a:bodyPr/>
                    <a:lstStyle/>
                    <a:p>
                      <a:pP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 </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 </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(X)</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65181799"/>
                  </a:ext>
                </a:extLst>
              </a:tr>
              <a:tr h="212746">
                <a:tc>
                  <a:txBody>
                    <a:bodyPr/>
                    <a:lstStyle/>
                    <a:p>
                      <a:pPr>
                        <a:spcAft>
                          <a:spcPts val="600"/>
                        </a:spcAft>
                        <a:buNone/>
                      </a:pPr>
                      <a:r>
                        <a:rPr lang="en-GB" sz="1200" b="1">
                          <a:effectLst/>
                          <a:latin typeface="Verdana" panose="020B0604030504040204" pitchFamily="34" charset="0"/>
                          <a:ea typeface="Times New Roman" panose="02020603050405020304" pitchFamily="18" charset="0"/>
                          <a:cs typeface="Times New Roman" panose="02020603050405020304" pitchFamily="18" charset="0"/>
                        </a:rPr>
                        <a:t>Gross Profit:</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 </a:t>
                      </a:r>
                      <a:endParaRPr lang="en-GB" sz="1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X</a:t>
                      </a:r>
                      <a:endParaRPr lang="en-GB" sz="1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5460734"/>
                  </a:ext>
                </a:extLst>
              </a:tr>
              <a:tr h="212746">
                <a:tc>
                  <a:txBody>
                    <a:bodyPr/>
                    <a:lstStyle/>
                    <a:p>
                      <a:pP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 </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 </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 </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15836229"/>
                  </a:ext>
                </a:extLst>
              </a:tr>
              <a:tr h="212746">
                <a:tc>
                  <a:txBody>
                    <a:bodyPr/>
                    <a:lstStyle/>
                    <a:p>
                      <a:pPr>
                        <a:spcAft>
                          <a:spcPts val="600"/>
                        </a:spcAft>
                        <a:buNone/>
                      </a:pPr>
                      <a:r>
                        <a:rPr lang="en-GB" sz="1200" b="1">
                          <a:effectLst/>
                          <a:latin typeface="Verdana" panose="020B0604030504040204" pitchFamily="34" charset="0"/>
                          <a:ea typeface="Times New Roman" panose="02020603050405020304" pitchFamily="18" charset="0"/>
                          <a:cs typeface="Times New Roman" panose="02020603050405020304" pitchFamily="18" charset="0"/>
                        </a:rPr>
                        <a:t>Operating Expenses</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 </a:t>
                      </a:r>
                      <a:endParaRPr lang="en-GB" sz="1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 </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97584788"/>
                  </a:ext>
                </a:extLst>
              </a:tr>
              <a:tr h="212746">
                <a:tc>
                  <a:txBody>
                    <a:bodyPr/>
                    <a:lstStyle/>
                    <a:p>
                      <a:pP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Carriage Outwards</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X</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 </a:t>
                      </a:r>
                      <a:endParaRPr lang="en-GB" sz="1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42338901"/>
                  </a:ext>
                </a:extLst>
              </a:tr>
              <a:tr h="212746">
                <a:tc>
                  <a:txBody>
                    <a:bodyPr/>
                    <a:lstStyle/>
                    <a:p>
                      <a:pP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Electricity</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X</a:t>
                      </a:r>
                      <a:endParaRPr lang="en-GB" sz="1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 </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44152077"/>
                  </a:ext>
                </a:extLst>
              </a:tr>
              <a:tr h="212746">
                <a:tc>
                  <a:txBody>
                    <a:bodyPr/>
                    <a:lstStyle/>
                    <a:p>
                      <a:pP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Rental</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X</a:t>
                      </a:r>
                      <a:endParaRPr lang="en-GB" sz="1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 </a:t>
                      </a:r>
                      <a:endParaRPr lang="en-GB" sz="1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40569551"/>
                  </a:ext>
                </a:extLst>
              </a:tr>
              <a:tr h="212746">
                <a:tc>
                  <a:txBody>
                    <a:bodyPr/>
                    <a:lstStyle/>
                    <a:p>
                      <a:pP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Repairs</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X</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 </a:t>
                      </a:r>
                      <a:endParaRPr lang="en-GB" sz="1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11758320"/>
                  </a:ext>
                </a:extLst>
              </a:tr>
              <a:tr h="212746">
                <a:tc>
                  <a:txBody>
                    <a:bodyPr/>
                    <a:lstStyle/>
                    <a:p>
                      <a:pP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Sundry Expenses</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X</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(X)</a:t>
                      </a:r>
                      <a:endParaRPr lang="en-GB" sz="1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56744381"/>
                  </a:ext>
                </a:extLst>
              </a:tr>
              <a:tr h="212746">
                <a:tc>
                  <a:txBody>
                    <a:bodyPr/>
                    <a:lstStyle/>
                    <a:p>
                      <a:pP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Operating Profit</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 </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X</a:t>
                      </a:r>
                      <a:endParaRPr lang="en-GB" sz="1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8457142"/>
                  </a:ext>
                </a:extLst>
              </a:tr>
              <a:tr h="212746">
                <a:tc>
                  <a:txBody>
                    <a:bodyPr/>
                    <a:lstStyle/>
                    <a:p>
                      <a:pP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Interest expenses</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 </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(X)</a:t>
                      </a:r>
                      <a:endParaRPr lang="en-GB" sz="1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7697342"/>
                  </a:ext>
                </a:extLst>
              </a:tr>
              <a:tr h="212746">
                <a:tc>
                  <a:txBody>
                    <a:bodyPr/>
                    <a:lstStyle/>
                    <a:p>
                      <a:pPr>
                        <a:spcAft>
                          <a:spcPts val="600"/>
                        </a:spcAft>
                        <a:buNone/>
                      </a:pPr>
                      <a:r>
                        <a:rPr lang="en-GB" sz="1200" b="1">
                          <a:effectLst/>
                          <a:latin typeface="Verdana" panose="020B0604030504040204" pitchFamily="34" charset="0"/>
                          <a:ea typeface="Times New Roman" panose="02020603050405020304" pitchFamily="18" charset="0"/>
                          <a:cs typeface="Times New Roman" panose="02020603050405020304" pitchFamily="18" charset="0"/>
                        </a:rPr>
                        <a:t>Profit</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a:effectLst/>
                          <a:latin typeface="Verdana" panose="020B0604030504040204" pitchFamily="34" charset="0"/>
                          <a:ea typeface="Times New Roman" panose="02020603050405020304" pitchFamily="18" charset="0"/>
                          <a:cs typeface="Times New Roman" panose="02020603050405020304" pitchFamily="18" charset="0"/>
                        </a:rPr>
                        <a:t> </a:t>
                      </a:r>
                      <a:endParaRPr lang="en-GB" sz="140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600"/>
                        </a:spcAft>
                        <a:buNone/>
                      </a:pPr>
                      <a:r>
                        <a:rPr lang="en-GB" sz="1200" dirty="0">
                          <a:effectLst/>
                          <a:latin typeface="Verdana" panose="020B0604030504040204" pitchFamily="34" charset="0"/>
                          <a:ea typeface="Times New Roman" panose="02020603050405020304" pitchFamily="18" charset="0"/>
                          <a:cs typeface="Times New Roman" panose="02020603050405020304" pitchFamily="18" charset="0"/>
                        </a:rPr>
                        <a:t>X</a:t>
                      </a:r>
                      <a:endParaRPr lang="en-GB" sz="14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6730891"/>
                  </a:ext>
                </a:extLst>
              </a:tr>
            </a:tbl>
          </a:graphicData>
        </a:graphic>
      </p:graphicFrame>
    </p:spTree>
    <p:extLst>
      <p:ext uri="{BB962C8B-B14F-4D97-AF65-F5344CB8AC3E}">
        <p14:creationId xmlns:p14="http://schemas.microsoft.com/office/powerpoint/2010/main" val="1022044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A88056-7392-76BE-2DE1-07E37EC0601D}"/>
              </a:ext>
            </a:extLst>
          </p:cNvPr>
          <p:cNvSpPr>
            <a:spLocks noGrp="1"/>
          </p:cNvSpPr>
          <p:nvPr>
            <p:ph type="title"/>
          </p:nvPr>
        </p:nvSpPr>
        <p:spPr/>
        <p:txBody>
          <a:bodyPr/>
          <a:lstStyle/>
          <a:p>
            <a:r>
              <a:rPr lang="en-MY" dirty="0">
                <a:solidFill>
                  <a:srgbClr val="C00000"/>
                </a:solidFill>
              </a:rPr>
              <a:t>Income and expenses</a:t>
            </a:r>
          </a:p>
        </p:txBody>
      </p:sp>
      <p:sp>
        <p:nvSpPr>
          <p:cNvPr id="4" name="Content Placeholder 3">
            <a:extLst>
              <a:ext uri="{FF2B5EF4-FFF2-40B4-BE49-F238E27FC236}">
                <a16:creationId xmlns:a16="http://schemas.microsoft.com/office/drawing/2014/main" id="{1B1F78C2-2E4E-F64C-6F3A-BC41ED0B2C1C}"/>
              </a:ext>
            </a:extLst>
          </p:cNvPr>
          <p:cNvSpPr>
            <a:spLocks noGrp="1"/>
          </p:cNvSpPr>
          <p:nvPr>
            <p:ph idx="1"/>
          </p:nvPr>
        </p:nvSpPr>
        <p:spPr/>
        <p:txBody>
          <a:bodyPr/>
          <a:lstStyle/>
          <a:p>
            <a:pPr marL="0" indent="0">
              <a:buNone/>
            </a:pPr>
            <a:r>
              <a:rPr lang="en-GB" dirty="0">
                <a:solidFill>
                  <a:schemeClr val="bg1"/>
                </a:solidFill>
              </a:rPr>
              <a:t>.</a:t>
            </a:r>
          </a:p>
        </p:txBody>
      </p:sp>
      <p:sp>
        <p:nvSpPr>
          <p:cNvPr id="2" name="Slide Number Placeholder 1">
            <a:extLst>
              <a:ext uri="{FF2B5EF4-FFF2-40B4-BE49-F238E27FC236}">
                <a16:creationId xmlns:a16="http://schemas.microsoft.com/office/drawing/2014/main" id="{1F2C9E38-79BD-7736-FE23-7AA7A4033E43}"/>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8E11B39-5312-4BA2-9D77-E49168D4D691}" type="slidenum">
              <a:rPr kumimoji="0" lang="en-GB" sz="933" b="0" i="0" u="none" strike="noStrike" kern="1200" cap="none" spc="0" normalizeH="0" baseline="0" noProof="0" smtClean="0">
                <a:ln>
                  <a:noFill/>
                </a:ln>
                <a:solidFill>
                  <a:srgbClr val="7F7F7F"/>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GB" sz="933" b="0" i="0" u="none" strike="noStrike" kern="1200" cap="none" spc="0" normalizeH="0" baseline="0" noProof="0" dirty="0">
              <a:ln>
                <a:noFill/>
              </a:ln>
              <a:solidFill>
                <a:srgbClr val="7F7F7F"/>
              </a:solidFill>
              <a:effectLst/>
              <a:uLnTx/>
              <a:uFillTx/>
              <a:latin typeface="Arial"/>
              <a:ea typeface="+mn-ea"/>
              <a:cs typeface="+mn-cs"/>
            </a:endParaRPr>
          </a:p>
        </p:txBody>
      </p:sp>
      <p:sp>
        <p:nvSpPr>
          <p:cNvPr id="8" name="TextBox 7">
            <a:extLst>
              <a:ext uri="{FF2B5EF4-FFF2-40B4-BE49-F238E27FC236}">
                <a16:creationId xmlns:a16="http://schemas.microsoft.com/office/drawing/2014/main" id="{035F6388-FE54-E013-6D8B-2A1902AC13A1}"/>
              </a:ext>
            </a:extLst>
          </p:cNvPr>
          <p:cNvSpPr txBox="1"/>
          <p:nvPr/>
        </p:nvSpPr>
        <p:spPr>
          <a:xfrm>
            <a:off x="882870" y="1939159"/>
            <a:ext cx="10197726" cy="4801314"/>
          </a:xfrm>
          <a:prstGeom prst="rect">
            <a:avLst/>
          </a:prstGeom>
          <a:noFill/>
        </p:spPr>
        <p:txBody>
          <a:bodyPr wrap="square">
            <a:spAutoFit/>
          </a:bodyPr>
          <a:lstStyle/>
          <a:p>
            <a:pPr marL="342900" indent="-342900">
              <a:spcAft>
                <a:spcPts val="1200"/>
              </a:spcAft>
              <a:buClr>
                <a:srgbClr val="C80000"/>
              </a:buClr>
              <a:buSzPct val="120000"/>
              <a:buFont typeface="Symbol" panose="05050102010706020507" pitchFamily="18" charset="2"/>
              <a:buChar char=""/>
            </a:pPr>
            <a:r>
              <a:rPr lang="en-GB" sz="2000" b="1" dirty="0">
                <a:latin typeface="Verdana" panose="020B0604030504040204" pitchFamily="34" charset="0"/>
                <a:ea typeface="Verdana" panose="020B0604030504040204" pitchFamily="34" charset="0"/>
              </a:rPr>
              <a:t>Income </a:t>
            </a:r>
            <a:r>
              <a:rPr lang="en-GB" sz="2000" dirty="0">
                <a:latin typeface="Verdana" panose="020B0604030504040204" pitchFamily="34" charset="0"/>
                <a:ea typeface="Verdana" panose="020B0604030504040204" pitchFamily="34" charset="0"/>
              </a:rPr>
              <a:t>is a business’s received economic benefit in cash or assets from sales (revenue) or other sources. </a:t>
            </a:r>
          </a:p>
          <a:p>
            <a:pPr marL="800100" lvl="1" indent="-342900">
              <a:spcAft>
                <a:spcPts val="1200"/>
              </a:spcAft>
              <a:buClr>
                <a:srgbClr val="C80000"/>
              </a:buClr>
              <a:buSzPct val="120000"/>
              <a:buFont typeface="Symbol" panose="05050102010706020507" pitchFamily="18" charset="2"/>
              <a:buChar char=""/>
            </a:pPr>
            <a:r>
              <a:rPr lang="en-GB" sz="2000" b="1" dirty="0">
                <a:latin typeface="Verdana" panose="020B0604030504040204" pitchFamily="34" charset="0"/>
                <a:ea typeface="Verdana" panose="020B0604030504040204" pitchFamily="34" charset="0"/>
              </a:rPr>
              <a:t>Income</a:t>
            </a:r>
            <a:r>
              <a:rPr lang="en-GB" sz="2000" dirty="0">
                <a:latin typeface="Verdana" panose="020B0604030504040204" pitchFamily="34" charset="0"/>
                <a:ea typeface="Verdana" panose="020B0604030504040204" pitchFamily="34" charset="0"/>
              </a:rPr>
              <a:t> is increases in assets, or decreases in liabilities, that result in an increase in equity, other than those relating to contributions from holders of equity claims.  </a:t>
            </a:r>
          </a:p>
          <a:p>
            <a:pPr marL="342900" indent="-342900">
              <a:spcAft>
                <a:spcPts val="1200"/>
              </a:spcAft>
              <a:buClr>
                <a:srgbClr val="C80000"/>
              </a:buClr>
              <a:buSzPct val="120000"/>
              <a:buFont typeface="Symbol" panose="05050102010706020507" pitchFamily="18" charset="2"/>
              <a:buChar char=""/>
            </a:pPr>
            <a:r>
              <a:rPr lang="en-GB" sz="2000" b="1" dirty="0">
                <a:latin typeface="Verdana" panose="020B0604030504040204" pitchFamily="34" charset="0"/>
                <a:ea typeface="Verdana" panose="020B0604030504040204" pitchFamily="34" charset="0"/>
              </a:rPr>
              <a:t>Expenses</a:t>
            </a:r>
            <a:r>
              <a:rPr lang="en-GB" sz="2000" dirty="0">
                <a:latin typeface="Verdana" panose="020B0604030504040204" pitchFamily="34" charset="0"/>
                <a:ea typeface="Verdana" panose="020B0604030504040204" pitchFamily="34" charset="0"/>
              </a:rPr>
              <a:t> are decreases in assets, or increases in liabilities, that result in decreases in equity, other than those relating to holders of equity claims.</a:t>
            </a:r>
          </a:p>
          <a:p>
            <a:pPr marL="800100" lvl="1" indent="-342900">
              <a:spcAft>
                <a:spcPts val="1200"/>
              </a:spcAft>
              <a:buClr>
                <a:srgbClr val="C80000"/>
              </a:buClr>
              <a:buSzPct val="120000"/>
              <a:buFont typeface="Symbol" panose="05050102010706020507" pitchFamily="18" charset="2"/>
              <a:buChar char=""/>
            </a:pPr>
            <a:r>
              <a:rPr lang="en-GB" sz="2000" b="1" dirty="0">
                <a:latin typeface="Verdana" panose="020B0604030504040204" pitchFamily="34" charset="0"/>
                <a:ea typeface="Verdana" panose="020B0604030504040204" pitchFamily="34" charset="0"/>
                <a:cs typeface="Times New Roman" panose="02020603050405020304" pitchFamily="18" charset="0"/>
              </a:rPr>
              <a:t>An expense </a:t>
            </a:r>
            <a:r>
              <a:rPr lang="en-GB" sz="2000" dirty="0">
                <a:latin typeface="Verdana" panose="020B0604030504040204" pitchFamily="34" charset="0"/>
                <a:ea typeface="Verdana" panose="020B0604030504040204" pitchFamily="34" charset="0"/>
                <a:cs typeface="Times New Roman" panose="02020603050405020304" pitchFamily="18" charset="0"/>
              </a:rPr>
              <a:t>is the day-to-day running costs incurred by the business.</a:t>
            </a:r>
            <a:endParaRPr lang="en-GB" sz="2000" dirty="0">
              <a:latin typeface="Verdana" panose="020B0604030504040204" pitchFamily="34" charset="0"/>
              <a:ea typeface="Verdana" panose="020B0604030504040204" pitchFamily="34" charset="0"/>
            </a:endParaRPr>
          </a:p>
          <a:p>
            <a:pPr marL="285750" lvl="0" indent="-285750">
              <a:buFont typeface="Arial" panose="020B0604020202020204" pitchFamily="34" charset="0"/>
              <a:buChar char="•"/>
            </a:pPr>
            <a:endParaRPr lang="en-GB" sz="2000" dirty="0">
              <a:latin typeface="Verdana" panose="020B0604030504040204" pitchFamily="34" charset="0"/>
              <a:ea typeface="Verdana" panose="020B0604030504040204" pitchFamily="34" charset="0"/>
            </a:endParaRPr>
          </a:p>
          <a:p>
            <a:pPr marL="342900" marR="0" indent="-342900">
              <a:spcBef>
                <a:spcPts val="0"/>
              </a:spcBef>
              <a:spcAft>
                <a:spcPts val="1200"/>
              </a:spcAft>
              <a:buClr>
                <a:srgbClr val="C80000"/>
              </a:buClr>
              <a:buSzPct val="120000"/>
              <a:buFont typeface="Symbol" panose="05050102010706020507" pitchFamily="18" charset="2"/>
              <a:buChar char=""/>
            </a:pPr>
            <a:endParaRPr lang="en-GB" sz="2200" dirty="0">
              <a:latin typeface="Verdana" panose="020B0604030504040204" pitchFamily="34" charset="0"/>
              <a:ea typeface="Verdana" panose="020B0604030504040204" pitchFamily="34" charset="0"/>
            </a:endParaRPr>
          </a:p>
          <a:p>
            <a:pPr marL="342900" marR="0" indent="-342900">
              <a:spcBef>
                <a:spcPts val="0"/>
              </a:spcBef>
              <a:spcAft>
                <a:spcPts val="1200"/>
              </a:spcAft>
              <a:buClr>
                <a:srgbClr val="C80000"/>
              </a:buClr>
              <a:buSzPct val="120000"/>
              <a:buFont typeface="Symbol" panose="05050102010706020507" pitchFamily="18" charset="2"/>
              <a:buChar char=""/>
            </a:pPr>
            <a:endParaRPr lang="en-GB" sz="2200" b="1" dirty="0">
              <a:latin typeface="Verdana" panose="020B0604030504040204" pitchFamily="34" charset="0"/>
              <a:ea typeface="Verdana" panose="020B0604030504040204" pitchFamily="34" charset="0"/>
            </a:endParaRPr>
          </a:p>
          <a:p>
            <a:pPr marL="342900" marR="0" indent="-342900">
              <a:spcBef>
                <a:spcPts val="0"/>
              </a:spcBef>
              <a:spcAft>
                <a:spcPts val="1200"/>
              </a:spcAft>
              <a:buClr>
                <a:srgbClr val="C80000"/>
              </a:buClr>
              <a:buSzPct val="120000"/>
              <a:buFont typeface="Symbol" panose="05050102010706020507" pitchFamily="18" charset="2"/>
              <a:buChar char=""/>
            </a:pPr>
            <a:endParaRPr lang="en-AU" sz="22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654741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A88056-7392-76BE-2DE1-07E37EC0601D}"/>
              </a:ext>
            </a:extLst>
          </p:cNvPr>
          <p:cNvSpPr>
            <a:spLocks noGrp="1"/>
          </p:cNvSpPr>
          <p:nvPr>
            <p:ph type="title"/>
          </p:nvPr>
        </p:nvSpPr>
        <p:spPr/>
        <p:txBody>
          <a:bodyPr/>
          <a:lstStyle/>
          <a:p>
            <a:pPr rtl="0">
              <a:spcBef>
                <a:spcPts val="600"/>
              </a:spcBef>
              <a:spcAft>
                <a:spcPts val="600"/>
              </a:spcAft>
            </a:pPr>
            <a:r>
              <a:rPr lang="en-SG" sz="2800" dirty="0">
                <a:latin typeface="Arial" panose="020B0604020202020204" pitchFamily="34" charset="0"/>
              </a:rPr>
              <a:t>Elements of the Financial Statements</a:t>
            </a:r>
            <a:endParaRPr lang="en-SG" sz="3600" b="1" dirty="0">
              <a:effectLst/>
            </a:endParaRPr>
          </a:p>
        </p:txBody>
      </p:sp>
      <p:sp>
        <p:nvSpPr>
          <p:cNvPr id="4" name="Content Placeholder 3">
            <a:extLst>
              <a:ext uri="{FF2B5EF4-FFF2-40B4-BE49-F238E27FC236}">
                <a16:creationId xmlns:a16="http://schemas.microsoft.com/office/drawing/2014/main" id="{0C9D721D-8AB5-1CC6-66B7-A2669AF00B17}"/>
              </a:ext>
            </a:extLst>
          </p:cNvPr>
          <p:cNvSpPr>
            <a:spLocks noGrp="1"/>
          </p:cNvSpPr>
          <p:nvPr>
            <p:ph idx="1"/>
          </p:nvPr>
        </p:nvSpPr>
        <p:spPr/>
        <p:txBody>
          <a:bodyPr/>
          <a:lstStyle/>
          <a:p>
            <a:pPr marL="0" indent="0">
              <a:buNone/>
            </a:pPr>
            <a:r>
              <a:rPr lang="en-GB" dirty="0">
                <a:solidFill>
                  <a:schemeClr val="bg1"/>
                </a:solidFill>
              </a:rPr>
              <a:t>.</a:t>
            </a:r>
          </a:p>
        </p:txBody>
      </p:sp>
      <p:sp>
        <p:nvSpPr>
          <p:cNvPr id="2" name="Slide Number Placeholder 1">
            <a:extLst>
              <a:ext uri="{FF2B5EF4-FFF2-40B4-BE49-F238E27FC236}">
                <a16:creationId xmlns:a16="http://schemas.microsoft.com/office/drawing/2014/main" id="{1F2C9E38-79BD-7736-FE23-7AA7A4033E43}"/>
              </a:ext>
            </a:extLst>
          </p:cNvPr>
          <p:cNvSpPr>
            <a:spLocks noGrp="1"/>
          </p:cNvSpPr>
          <p:nvPr>
            <p:ph type="sldNum" sz="quarter" idx="4"/>
          </p:nvPr>
        </p:nvSpPr>
        <p:spPr/>
        <p:txBody>
          <a:bodyPr/>
          <a:lstStyle/>
          <a:p>
            <a:fld id="{D8E11B39-5312-4BA2-9D77-E49168D4D691}" type="slidenum">
              <a:rPr lang="en-GB" smtClean="0"/>
              <a:pPr/>
              <a:t>21</a:t>
            </a:fld>
            <a:endParaRPr lang="en-GB" dirty="0"/>
          </a:p>
        </p:txBody>
      </p:sp>
      <p:sp>
        <p:nvSpPr>
          <p:cNvPr id="5" name="TextBox 4">
            <a:extLst>
              <a:ext uri="{FF2B5EF4-FFF2-40B4-BE49-F238E27FC236}">
                <a16:creationId xmlns:a16="http://schemas.microsoft.com/office/drawing/2014/main" id="{5575BFB2-96EC-A0E5-2ACD-8786E5B8FE44}"/>
              </a:ext>
            </a:extLst>
          </p:cNvPr>
          <p:cNvSpPr txBox="1"/>
          <p:nvPr/>
        </p:nvSpPr>
        <p:spPr>
          <a:xfrm>
            <a:off x="556411" y="1659573"/>
            <a:ext cx="10825016" cy="5586145"/>
          </a:xfrm>
          <a:prstGeom prst="rect">
            <a:avLst/>
          </a:prstGeom>
          <a:noFill/>
        </p:spPr>
        <p:txBody>
          <a:bodyPr wrap="square">
            <a:spAutoFit/>
          </a:bodyPr>
          <a:lstStyle/>
          <a:p>
            <a:pPr rtl="0">
              <a:spcBef>
                <a:spcPts val="600"/>
              </a:spcBef>
              <a:spcAft>
                <a:spcPts val="1200"/>
              </a:spcAft>
            </a:pPr>
            <a:endParaRPr lang="en-GB" sz="2400" dirty="0">
              <a:effectLst/>
              <a:latin typeface="Verdana" panose="020B0604030504040204" pitchFamily="34" charset="0"/>
              <a:ea typeface="Verdana" panose="020B0604030504040204" pitchFamily="34" charset="0"/>
            </a:endParaRPr>
          </a:p>
          <a:p>
            <a:pPr marL="342900" indent="-342900" fontAlgn="base">
              <a:spcAft>
                <a:spcPts val="1800"/>
              </a:spcAft>
              <a:buClr>
                <a:srgbClr val="C80000"/>
              </a:buClr>
              <a:buSzPts val="1200"/>
              <a:buFont typeface="Symbol" panose="05050102010706020507" pitchFamily="18" charset="2"/>
              <a:buChar char=""/>
            </a:pPr>
            <a:r>
              <a:rPr lang="en-GB" sz="2400" dirty="0">
                <a:latin typeface="Verdana" panose="020B0604030504040204" pitchFamily="34" charset="0"/>
                <a:cs typeface="Times New Roman" panose="02020603050405020304" pitchFamily="18" charset="0"/>
              </a:rPr>
              <a:t>An </a:t>
            </a:r>
            <a:r>
              <a:rPr lang="en-GB" sz="2400" b="1" dirty="0">
                <a:latin typeface="Verdana" panose="020B0604030504040204" pitchFamily="34" charset="0"/>
                <a:cs typeface="Times New Roman" panose="02020603050405020304" pitchFamily="18" charset="0"/>
              </a:rPr>
              <a:t>asset</a:t>
            </a:r>
            <a:r>
              <a:rPr lang="en-GB" sz="2400" dirty="0">
                <a:latin typeface="Verdana" panose="020B0604030504040204" pitchFamily="34" charset="0"/>
                <a:cs typeface="Times New Roman" panose="02020603050405020304" pitchFamily="18" charset="0"/>
              </a:rPr>
              <a:t> is a present economic resource controlled by the entity as a result of past events. An economic resource is a right that has the potential to produce economic benefits.</a:t>
            </a:r>
          </a:p>
          <a:p>
            <a:pPr marL="342900" indent="-342900" fontAlgn="base">
              <a:spcAft>
                <a:spcPts val="1800"/>
              </a:spcAft>
              <a:buClr>
                <a:srgbClr val="C80000"/>
              </a:buClr>
              <a:buSzPts val="1200"/>
              <a:buFont typeface="Symbol" panose="05050102010706020507" pitchFamily="18" charset="2"/>
              <a:buChar char=""/>
            </a:pPr>
            <a:r>
              <a:rPr lang="en-GB" sz="2400" dirty="0">
                <a:latin typeface="Verdana" panose="020B0604030504040204" pitchFamily="34" charset="0"/>
                <a:cs typeface="Times New Roman" panose="02020603050405020304" pitchFamily="18" charset="0"/>
              </a:rPr>
              <a:t>A </a:t>
            </a:r>
            <a:r>
              <a:rPr lang="en-GB" sz="2400" b="1" dirty="0">
                <a:latin typeface="Verdana" panose="020B0604030504040204" pitchFamily="34" charset="0"/>
                <a:cs typeface="Times New Roman" panose="02020603050405020304" pitchFamily="18" charset="0"/>
              </a:rPr>
              <a:t>liability</a:t>
            </a:r>
            <a:r>
              <a:rPr lang="en-GB" sz="2400" dirty="0">
                <a:latin typeface="Verdana" panose="020B0604030504040204" pitchFamily="34" charset="0"/>
                <a:cs typeface="Times New Roman" panose="02020603050405020304" pitchFamily="18" charset="0"/>
              </a:rPr>
              <a:t> is a present obligation of the entity to transfer an economic resource as a result of past events.</a:t>
            </a:r>
          </a:p>
          <a:p>
            <a:pPr marL="342900" indent="-342900" fontAlgn="base">
              <a:spcBef>
                <a:spcPts val="0"/>
              </a:spcBef>
              <a:spcAft>
                <a:spcPts val="1800"/>
              </a:spcAft>
              <a:buClr>
                <a:srgbClr val="C80000"/>
              </a:buClr>
              <a:buSzPts val="1200"/>
              <a:buFont typeface="Symbol" panose="05050102010706020507" pitchFamily="18" charset="2"/>
              <a:buChar char=""/>
            </a:pPr>
            <a:r>
              <a:rPr lang="en-GB" sz="2400" b="1" dirty="0">
                <a:latin typeface="Verdana" panose="020B0604030504040204" pitchFamily="34" charset="0"/>
                <a:cs typeface="Times New Roman" panose="02020603050405020304" pitchFamily="18" charset="0"/>
              </a:rPr>
              <a:t>Capital </a:t>
            </a:r>
            <a:r>
              <a:rPr lang="en-GB" sz="2400" dirty="0">
                <a:latin typeface="Verdana" panose="020B0604030504040204" pitchFamily="34" charset="0"/>
                <a:cs typeface="Times New Roman" panose="02020603050405020304" pitchFamily="18" charset="0"/>
              </a:rPr>
              <a:t>is the net assets of the business. </a:t>
            </a:r>
          </a:p>
          <a:p>
            <a:pPr lvl="5" fontAlgn="base">
              <a:spcAft>
                <a:spcPts val="1800"/>
              </a:spcAft>
              <a:buClr>
                <a:srgbClr val="C80000"/>
              </a:buClr>
              <a:buSzPts val="1200"/>
            </a:pPr>
            <a:r>
              <a:rPr lang="en-GB" sz="2400" dirty="0">
                <a:latin typeface="Verdana" panose="020B0604030504040204" pitchFamily="34" charset="0"/>
                <a:cs typeface="Times New Roman" panose="02020603050405020304" pitchFamily="18" charset="0"/>
              </a:rPr>
              <a:t>	Capital = Assets - Liabilities</a:t>
            </a:r>
            <a:endParaRPr lang="en-GB" sz="2400" b="1" dirty="0">
              <a:latin typeface="Verdana" panose="020B0604030504040204" pitchFamily="34" charset="0"/>
              <a:cs typeface="Times New Roman" panose="02020603050405020304" pitchFamily="18" charset="0"/>
            </a:endParaRPr>
          </a:p>
          <a:p>
            <a:pPr rtl="0" fontAlgn="base">
              <a:spcBef>
                <a:spcPts val="0"/>
              </a:spcBef>
              <a:spcAft>
                <a:spcPts val="600"/>
              </a:spcAft>
            </a:pPr>
            <a:endParaRPr lang="en-GB" sz="2000" b="1" i="0" u="none" strike="noStrike" dirty="0">
              <a:solidFill>
                <a:srgbClr val="000000"/>
              </a:solidFill>
              <a:effectLst/>
              <a:latin typeface="Verdana" panose="020B0604030504040204" pitchFamily="34" charset="0"/>
              <a:ea typeface="Verdana" panose="020B0604030504040204" pitchFamily="34" charset="0"/>
            </a:endParaRPr>
          </a:p>
          <a:p>
            <a:pPr marL="285750" indent="-285750" rtl="0" fontAlgn="base">
              <a:spcBef>
                <a:spcPts val="0"/>
              </a:spcBef>
              <a:spcAft>
                <a:spcPts val="600"/>
              </a:spcAft>
              <a:buFont typeface="Arial" panose="020B0604020202020204" pitchFamily="34" charset="0"/>
              <a:buChar char="•"/>
            </a:pPr>
            <a:endParaRPr lang="en-GB" sz="2000" b="0" i="0" u="none" strike="noStrike" dirty="0">
              <a:solidFill>
                <a:srgbClr val="C80000"/>
              </a:solidFill>
              <a:effectLst/>
              <a:latin typeface="Verdana" panose="020B0604030504040204" pitchFamily="34" charset="0"/>
              <a:ea typeface="Verdana" panose="020B0604030504040204" pitchFamily="34" charset="0"/>
            </a:endParaRPr>
          </a:p>
          <a:p>
            <a:pPr marL="285750" indent="-285750" rtl="0" fontAlgn="base">
              <a:spcBef>
                <a:spcPts val="0"/>
              </a:spcBef>
              <a:spcAft>
                <a:spcPts val="600"/>
              </a:spcAft>
              <a:buFont typeface="Arial" panose="020B0604020202020204" pitchFamily="34" charset="0"/>
              <a:buChar char="•"/>
            </a:pPr>
            <a:endParaRPr lang="en-GB" sz="2000" b="0" i="0" u="none" strike="noStrike" dirty="0">
              <a:solidFill>
                <a:srgbClr val="C80000"/>
              </a:solidFill>
              <a:effectLst/>
              <a:latin typeface="Verdana" panose="020B0604030504040204" pitchFamily="34" charset="0"/>
              <a:ea typeface="Verdana" panose="020B0604030504040204" pitchFamily="34" charset="0"/>
            </a:endParaRPr>
          </a:p>
          <a:p>
            <a:pPr marL="285750" indent="-285750" rtl="0" fontAlgn="base">
              <a:spcBef>
                <a:spcPts val="0"/>
              </a:spcBef>
              <a:spcAft>
                <a:spcPts val="600"/>
              </a:spcAft>
              <a:buFont typeface="Arial" panose="020B0604020202020204" pitchFamily="34" charset="0"/>
              <a:buChar char="•"/>
            </a:pPr>
            <a:endParaRPr lang="en-GB" sz="2000" b="0" i="0" u="none" strike="noStrike" dirty="0">
              <a:solidFill>
                <a:srgbClr val="C80000"/>
              </a:solidFill>
              <a:effectLst/>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200559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3D4E77-BBE4-FE49-151F-DD54BA4A4AC8}"/>
              </a:ext>
            </a:extLst>
          </p:cNvPr>
          <p:cNvSpPr>
            <a:spLocks noGrp="1"/>
          </p:cNvSpPr>
          <p:nvPr>
            <p:ph type="title"/>
          </p:nvPr>
        </p:nvSpPr>
        <p:spPr/>
        <p:txBody>
          <a:bodyPr/>
          <a:lstStyle/>
          <a:p>
            <a:r>
              <a:rPr lang="en-GB" dirty="0"/>
              <a:t>Current vs Non-Current Assets</a:t>
            </a:r>
          </a:p>
        </p:txBody>
      </p:sp>
      <p:sp>
        <p:nvSpPr>
          <p:cNvPr id="4" name="Content Placeholder 3">
            <a:extLst>
              <a:ext uri="{FF2B5EF4-FFF2-40B4-BE49-F238E27FC236}">
                <a16:creationId xmlns:a16="http://schemas.microsoft.com/office/drawing/2014/main" id="{84637657-45D9-93D5-EB9E-58D9E4CB5696}"/>
              </a:ext>
            </a:extLst>
          </p:cNvPr>
          <p:cNvSpPr>
            <a:spLocks noGrp="1"/>
          </p:cNvSpPr>
          <p:nvPr>
            <p:ph idx="1"/>
          </p:nvPr>
        </p:nvSpPr>
        <p:spPr/>
        <p:txBody>
          <a:bodyPr/>
          <a:lstStyle/>
          <a:p>
            <a:pPr marL="0" indent="0">
              <a:buNone/>
            </a:pPr>
            <a:r>
              <a:rPr lang="en-GB" dirty="0">
                <a:solidFill>
                  <a:schemeClr val="bg1"/>
                </a:solidFill>
              </a:rPr>
              <a:t>.</a:t>
            </a:r>
          </a:p>
        </p:txBody>
      </p:sp>
      <p:sp>
        <p:nvSpPr>
          <p:cNvPr id="2" name="Slide Number Placeholder 1">
            <a:extLst>
              <a:ext uri="{FF2B5EF4-FFF2-40B4-BE49-F238E27FC236}">
                <a16:creationId xmlns:a16="http://schemas.microsoft.com/office/drawing/2014/main" id="{AFC69BD1-377D-3931-D7B7-81438A22893F}"/>
              </a:ext>
            </a:extLst>
          </p:cNvPr>
          <p:cNvSpPr>
            <a:spLocks noGrp="1"/>
          </p:cNvSpPr>
          <p:nvPr>
            <p:ph type="sldNum" sz="quarter" idx="4"/>
          </p:nvPr>
        </p:nvSpPr>
        <p:spPr/>
        <p:txBody>
          <a:bodyPr/>
          <a:lstStyle/>
          <a:p>
            <a:fld id="{D8E11B39-5312-4BA2-9D77-E49168D4D691}" type="slidenum">
              <a:rPr lang="en-GB" smtClean="0"/>
              <a:pPr/>
              <a:t>22</a:t>
            </a:fld>
            <a:endParaRPr lang="en-GB" dirty="0"/>
          </a:p>
        </p:txBody>
      </p:sp>
      <p:pic>
        <p:nvPicPr>
          <p:cNvPr id="6" name="Picture 5" descr="A red and white table with text&#10;&#10;AI-generated content may be incorrect.">
            <a:extLst>
              <a:ext uri="{FF2B5EF4-FFF2-40B4-BE49-F238E27FC236}">
                <a16:creationId xmlns:a16="http://schemas.microsoft.com/office/drawing/2014/main" id="{36442E0B-4C32-EF3F-32F3-89E3A0FEE2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3131" y="1659571"/>
            <a:ext cx="8994440" cy="3968719"/>
          </a:xfrm>
          <a:prstGeom prst="rect">
            <a:avLst/>
          </a:prstGeom>
        </p:spPr>
      </p:pic>
    </p:spTree>
    <p:extLst>
      <p:ext uri="{BB962C8B-B14F-4D97-AF65-F5344CB8AC3E}">
        <p14:creationId xmlns:p14="http://schemas.microsoft.com/office/powerpoint/2010/main" val="2383702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868652-35E2-4A9D-95AA-A697C5C668D2}"/>
              </a:ext>
            </a:extLst>
          </p:cNvPr>
          <p:cNvSpPr>
            <a:spLocks noGrp="1"/>
          </p:cNvSpPr>
          <p:nvPr>
            <p:ph type="title"/>
          </p:nvPr>
        </p:nvSpPr>
        <p:spPr/>
        <p:txBody>
          <a:bodyPr/>
          <a:lstStyle/>
          <a:p>
            <a:r>
              <a:rPr lang="en-GB" dirty="0"/>
              <a:t>Current Liabilities and Non-Current Liabilities</a:t>
            </a:r>
          </a:p>
        </p:txBody>
      </p:sp>
      <p:sp>
        <p:nvSpPr>
          <p:cNvPr id="4" name="Content Placeholder 3">
            <a:extLst>
              <a:ext uri="{FF2B5EF4-FFF2-40B4-BE49-F238E27FC236}">
                <a16:creationId xmlns:a16="http://schemas.microsoft.com/office/drawing/2014/main" id="{BB3D2010-F036-306E-C083-B29ECF953640}"/>
              </a:ext>
            </a:extLst>
          </p:cNvPr>
          <p:cNvSpPr>
            <a:spLocks noGrp="1"/>
          </p:cNvSpPr>
          <p:nvPr>
            <p:ph idx="1"/>
          </p:nvPr>
        </p:nvSpPr>
        <p:spPr/>
        <p:txBody>
          <a:bodyPr/>
          <a:lstStyle/>
          <a:p>
            <a:pPr marL="0" indent="0">
              <a:buNone/>
            </a:pPr>
            <a:r>
              <a:rPr lang="en-GB" dirty="0">
                <a:solidFill>
                  <a:schemeClr val="bg1"/>
                </a:solidFill>
              </a:rPr>
              <a:t>.</a:t>
            </a:r>
          </a:p>
        </p:txBody>
      </p:sp>
      <p:sp>
        <p:nvSpPr>
          <p:cNvPr id="2" name="Slide Number Placeholder 1">
            <a:extLst>
              <a:ext uri="{FF2B5EF4-FFF2-40B4-BE49-F238E27FC236}">
                <a16:creationId xmlns:a16="http://schemas.microsoft.com/office/drawing/2014/main" id="{6E0D9965-9BB0-EF51-356C-6229A6746741}"/>
              </a:ext>
            </a:extLst>
          </p:cNvPr>
          <p:cNvSpPr>
            <a:spLocks noGrp="1"/>
          </p:cNvSpPr>
          <p:nvPr>
            <p:ph type="sldNum" sz="quarter" idx="4"/>
          </p:nvPr>
        </p:nvSpPr>
        <p:spPr/>
        <p:txBody>
          <a:bodyPr/>
          <a:lstStyle/>
          <a:p>
            <a:fld id="{D8E11B39-5312-4BA2-9D77-E49168D4D691}" type="slidenum">
              <a:rPr lang="en-GB" smtClean="0"/>
              <a:pPr/>
              <a:t>23</a:t>
            </a:fld>
            <a:endParaRPr lang="en-GB" dirty="0"/>
          </a:p>
        </p:txBody>
      </p:sp>
      <p:pic>
        <p:nvPicPr>
          <p:cNvPr id="6" name="Picture 5" descr="A table with red and white text&#10;&#10;AI-generated content may be incorrect.">
            <a:extLst>
              <a:ext uri="{FF2B5EF4-FFF2-40B4-BE49-F238E27FC236}">
                <a16:creationId xmlns:a16="http://schemas.microsoft.com/office/drawing/2014/main" id="{82E7911E-6CB3-956E-2D8E-2F02D0F561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7240" y="1791712"/>
            <a:ext cx="8431721" cy="3887871"/>
          </a:xfrm>
          <a:prstGeom prst="rect">
            <a:avLst/>
          </a:prstGeom>
        </p:spPr>
      </p:pic>
    </p:spTree>
    <p:extLst>
      <p:ext uri="{BB962C8B-B14F-4D97-AF65-F5344CB8AC3E}">
        <p14:creationId xmlns:p14="http://schemas.microsoft.com/office/powerpoint/2010/main" val="1220998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32C27-EEE0-F840-241C-878297BF52C9}"/>
              </a:ext>
            </a:extLst>
          </p:cNvPr>
          <p:cNvSpPr>
            <a:spLocks noGrp="1"/>
          </p:cNvSpPr>
          <p:nvPr>
            <p:ph type="title"/>
          </p:nvPr>
        </p:nvSpPr>
        <p:spPr/>
        <p:txBody>
          <a:bodyPr/>
          <a:lstStyle/>
          <a:p>
            <a:r>
              <a:rPr lang="en-GB" dirty="0"/>
              <a:t>Activity 3 </a:t>
            </a:r>
          </a:p>
        </p:txBody>
      </p:sp>
      <p:sp>
        <p:nvSpPr>
          <p:cNvPr id="5" name="Content Placeholder 4">
            <a:extLst>
              <a:ext uri="{FF2B5EF4-FFF2-40B4-BE49-F238E27FC236}">
                <a16:creationId xmlns:a16="http://schemas.microsoft.com/office/drawing/2014/main" id="{793EA863-E946-E456-B636-D3A05A7AF7AA}"/>
              </a:ext>
            </a:extLst>
          </p:cNvPr>
          <p:cNvSpPr>
            <a:spLocks noGrp="1"/>
          </p:cNvSpPr>
          <p:nvPr>
            <p:ph idx="1"/>
          </p:nvPr>
        </p:nvSpPr>
        <p:spPr/>
        <p:txBody>
          <a:bodyPr/>
          <a:lstStyle/>
          <a:p>
            <a:pPr marL="0" indent="0">
              <a:buNone/>
            </a:pPr>
            <a:r>
              <a:rPr lang="en-GB" dirty="0">
                <a:solidFill>
                  <a:schemeClr val="bg1"/>
                </a:solidFill>
              </a:rPr>
              <a:t>0</a:t>
            </a:r>
          </a:p>
        </p:txBody>
      </p:sp>
      <p:sp>
        <p:nvSpPr>
          <p:cNvPr id="3" name="Slide Number Placeholder 2">
            <a:extLst>
              <a:ext uri="{FF2B5EF4-FFF2-40B4-BE49-F238E27FC236}">
                <a16:creationId xmlns:a16="http://schemas.microsoft.com/office/drawing/2014/main" id="{5004B012-D690-CA10-FE6B-ED4EC63B99EF}"/>
              </a:ext>
            </a:extLst>
          </p:cNvPr>
          <p:cNvSpPr>
            <a:spLocks noGrp="1"/>
          </p:cNvSpPr>
          <p:nvPr>
            <p:ph type="sldNum" sz="quarter" idx="4"/>
          </p:nvPr>
        </p:nvSpPr>
        <p:spPr/>
        <p:txBody>
          <a:bodyPr/>
          <a:lstStyle/>
          <a:p>
            <a:fld id="{D8E11B39-5312-4BA2-9D77-E49168D4D691}" type="slidenum">
              <a:rPr lang="en-GB" smtClean="0"/>
              <a:pPr/>
              <a:t>24</a:t>
            </a:fld>
            <a:endParaRPr lang="en-GB" dirty="0"/>
          </a:p>
        </p:txBody>
      </p:sp>
      <p:sp>
        <p:nvSpPr>
          <p:cNvPr id="4" name="TextBox 3">
            <a:extLst>
              <a:ext uri="{FF2B5EF4-FFF2-40B4-BE49-F238E27FC236}">
                <a16:creationId xmlns:a16="http://schemas.microsoft.com/office/drawing/2014/main" id="{3B5C8B0B-7A98-9589-EF2C-7D52FD24D601}"/>
              </a:ext>
            </a:extLst>
          </p:cNvPr>
          <p:cNvSpPr txBox="1"/>
          <p:nvPr/>
        </p:nvSpPr>
        <p:spPr>
          <a:xfrm>
            <a:off x="835573" y="2065284"/>
            <a:ext cx="10231820" cy="3016210"/>
          </a:xfrm>
          <a:prstGeom prst="rect">
            <a:avLst/>
          </a:prstGeom>
          <a:noFill/>
        </p:spPr>
        <p:txBody>
          <a:bodyPr wrap="square" lIns="0" tIns="0" rIns="0" bIns="0" rtlCol="0">
            <a:spAutoFit/>
          </a:bodyPr>
          <a:lstStyle/>
          <a:p>
            <a:r>
              <a:rPr lang="en-GB" sz="2800" dirty="0"/>
              <a:t>Decide whether the following assets owned by </a:t>
            </a:r>
            <a:r>
              <a:rPr lang="en-GB" sz="2800" i="1" dirty="0" err="1"/>
              <a:t>RFashion</a:t>
            </a:r>
            <a:r>
              <a:rPr lang="en-GB" sz="2800" dirty="0"/>
              <a:t> (a clothing retail company) are current or non-current:</a:t>
            </a:r>
          </a:p>
          <a:p>
            <a:endParaRPr lang="en-GB" sz="2800" dirty="0"/>
          </a:p>
          <a:p>
            <a:r>
              <a:rPr lang="en-GB" sz="2800" dirty="0"/>
              <a:t>a)	Cash</a:t>
            </a:r>
          </a:p>
          <a:p>
            <a:r>
              <a:rPr lang="en-GB" sz="2800" dirty="0"/>
              <a:t>b)	Delivery vehicle</a:t>
            </a:r>
          </a:p>
          <a:p>
            <a:r>
              <a:rPr lang="en-GB" sz="2800" dirty="0"/>
              <a:t>c)	Money in the bank account</a:t>
            </a:r>
          </a:p>
          <a:p>
            <a:r>
              <a:rPr lang="en-GB" sz="2800" dirty="0"/>
              <a:t>d)	Factory equipment</a:t>
            </a:r>
          </a:p>
        </p:txBody>
      </p:sp>
    </p:spTree>
    <p:extLst>
      <p:ext uri="{BB962C8B-B14F-4D97-AF65-F5344CB8AC3E}">
        <p14:creationId xmlns:p14="http://schemas.microsoft.com/office/powerpoint/2010/main" val="1981866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2A6781-699D-9BA5-73C0-7EA7E9F026AD}"/>
              </a:ext>
            </a:extLst>
          </p:cNvPr>
          <p:cNvSpPr>
            <a:spLocks noGrp="1"/>
          </p:cNvSpPr>
          <p:nvPr>
            <p:ph type="title"/>
          </p:nvPr>
        </p:nvSpPr>
        <p:spPr/>
        <p:txBody>
          <a:bodyPr/>
          <a:lstStyle/>
          <a:p>
            <a:r>
              <a:rPr lang="en-GB" dirty="0"/>
              <a:t>Activity 3 - Solution</a:t>
            </a:r>
          </a:p>
        </p:txBody>
      </p:sp>
      <p:sp>
        <p:nvSpPr>
          <p:cNvPr id="7" name="Content Placeholder 6">
            <a:extLst>
              <a:ext uri="{FF2B5EF4-FFF2-40B4-BE49-F238E27FC236}">
                <a16:creationId xmlns:a16="http://schemas.microsoft.com/office/drawing/2014/main" id="{D6323979-B1C0-0D49-EB26-672C3DAC325A}"/>
              </a:ext>
            </a:extLst>
          </p:cNvPr>
          <p:cNvSpPr>
            <a:spLocks noGrp="1"/>
          </p:cNvSpPr>
          <p:nvPr>
            <p:ph idx="1"/>
          </p:nvPr>
        </p:nvSpPr>
        <p:spPr/>
        <p:txBody>
          <a:bodyPr/>
          <a:lstStyle/>
          <a:p>
            <a:pPr marL="0" indent="0">
              <a:spcAft>
                <a:spcPts val="600"/>
              </a:spcAft>
              <a:buNone/>
            </a:pPr>
            <a:r>
              <a:rPr lang="en-GB" sz="2400" dirty="0">
                <a:latin typeface="Verdana" panose="020B0604030504040204" pitchFamily="34" charset="0"/>
                <a:ea typeface="Calibri" panose="020F0502020204030204" pitchFamily="34" charset="0"/>
                <a:cs typeface="Times New Roman" panose="02020603050405020304" pitchFamily="18" charset="0"/>
              </a:rPr>
              <a:t>a)	Cash: 				Current Asset</a:t>
            </a:r>
            <a:endParaRPr lang="en-GB" sz="2400" dirty="0">
              <a:latin typeface="Verdana" panose="020B0604030504040204" pitchFamily="34" charset="0"/>
              <a:ea typeface="Times New Roman" panose="02020603050405020304" pitchFamily="18" charset="0"/>
              <a:cs typeface="Times New Roman" panose="02020603050405020304" pitchFamily="18" charset="0"/>
            </a:endParaRPr>
          </a:p>
          <a:p>
            <a:pPr marL="0" indent="0">
              <a:spcAft>
                <a:spcPts val="600"/>
              </a:spcAft>
              <a:buNone/>
            </a:pPr>
            <a:r>
              <a:rPr lang="en-GB" sz="2400" dirty="0">
                <a:latin typeface="Verdana" panose="020B0604030504040204" pitchFamily="34" charset="0"/>
                <a:ea typeface="Times New Roman" panose="02020603050405020304" pitchFamily="18" charset="0"/>
                <a:cs typeface="Times New Roman" panose="02020603050405020304" pitchFamily="18" charset="0"/>
              </a:rPr>
              <a:t>b)	Delivery vehicle: 			Non-Current Asset</a:t>
            </a:r>
          </a:p>
          <a:p>
            <a:pPr marL="0" indent="0">
              <a:spcAft>
                <a:spcPts val="600"/>
              </a:spcAft>
              <a:buNone/>
            </a:pPr>
            <a:r>
              <a:rPr lang="en-GB" sz="2400" dirty="0">
                <a:latin typeface="Verdana" panose="020B0604030504040204" pitchFamily="34" charset="0"/>
                <a:ea typeface="Times New Roman" panose="02020603050405020304" pitchFamily="18" charset="0"/>
                <a:cs typeface="Times New Roman" panose="02020603050405020304" pitchFamily="18" charset="0"/>
              </a:rPr>
              <a:t>c)	Money in bank account: 	Current Asset</a:t>
            </a:r>
          </a:p>
          <a:p>
            <a:pPr marL="0" indent="0">
              <a:spcAft>
                <a:spcPts val="600"/>
              </a:spcAft>
              <a:buNone/>
            </a:pPr>
            <a:r>
              <a:rPr lang="en-GB" sz="2400" dirty="0">
                <a:latin typeface="Verdana" panose="020B0604030504040204" pitchFamily="34" charset="0"/>
                <a:ea typeface="Times New Roman" panose="02020603050405020304" pitchFamily="18" charset="0"/>
                <a:cs typeface="Times New Roman" panose="02020603050405020304" pitchFamily="18" charset="0"/>
              </a:rPr>
              <a:t>d)	Factory equipment:  		Non-Current Asset</a:t>
            </a:r>
          </a:p>
          <a:p>
            <a:pPr marL="0" indent="0">
              <a:buNone/>
            </a:pPr>
            <a:endParaRPr lang="en-GB" dirty="0"/>
          </a:p>
        </p:txBody>
      </p:sp>
      <p:sp>
        <p:nvSpPr>
          <p:cNvPr id="2" name="Slide Number Placeholder 1">
            <a:extLst>
              <a:ext uri="{FF2B5EF4-FFF2-40B4-BE49-F238E27FC236}">
                <a16:creationId xmlns:a16="http://schemas.microsoft.com/office/drawing/2014/main" id="{527830F8-9B89-6CC6-BF9F-483FAC9147EF}"/>
              </a:ext>
            </a:extLst>
          </p:cNvPr>
          <p:cNvSpPr>
            <a:spLocks noGrp="1"/>
          </p:cNvSpPr>
          <p:nvPr>
            <p:ph type="sldNum" sz="quarter" idx="4"/>
          </p:nvPr>
        </p:nvSpPr>
        <p:spPr/>
        <p:txBody>
          <a:bodyPr/>
          <a:lstStyle/>
          <a:p>
            <a:fld id="{D8E11B39-5312-4BA2-9D77-E49168D4D691}" type="slidenum">
              <a:rPr lang="en-GB" smtClean="0"/>
              <a:pPr/>
              <a:t>25</a:t>
            </a:fld>
            <a:endParaRPr lang="en-GB" dirty="0"/>
          </a:p>
        </p:txBody>
      </p:sp>
    </p:spTree>
    <p:extLst>
      <p:ext uri="{BB962C8B-B14F-4D97-AF65-F5344CB8AC3E}">
        <p14:creationId xmlns:p14="http://schemas.microsoft.com/office/powerpoint/2010/main" val="3758086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C9E8CFB-8353-47EA-A173-4F071D3FB5D2}"/>
              </a:ext>
            </a:extLst>
          </p:cNvPr>
          <p:cNvSpPr>
            <a:spLocks noGrp="1"/>
          </p:cNvSpPr>
          <p:nvPr>
            <p:ph idx="1"/>
          </p:nvPr>
        </p:nvSpPr>
        <p:spPr/>
        <p:txBody>
          <a:bodyPr/>
          <a:lstStyle/>
          <a:p>
            <a:pPr marL="0" indent="0">
              <a:buNone/>
            </a:pPr>
            <a:r>
              <a:rPr lang="en-GB" dirty="0">
                <a:solidFill>
                  <a:schemeClr val="bg1"/>
                </a:solidFill>
              </a:rPr>
              <a:t>0</a:t>
            </a:r>
          </a:p>
        </p:txBody>
      </p:sp>
      <p:sp>
        <p:nvSpPr>
          <p:cNvPr id="2" name="Slide Number Placeholder 1">
            <a:extLst>
              <a:ext uri="{FF2B5EF4-FFF2-40B4-BE49-F238E27FC236}">
                <a16:creationId xmlns:a16="http://schemas.microsoft.com/office/drawing/2014/main" id="{1F2C9E38-79BD-7736-FE23-7AA7A4033E43}"/>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8E11B39-5312-4BA2-9D77-E49168D4D691}" type="slidenum">
              <a:rPr kumimoji="0" lang="en-GB" sz="933" b="0" i="0" u="none" strike="noStrike" kern="1200" cap="none" spc="0" normalizeH="0" baseline="0" noProof="0" smtClean="0">
                <a:ln>
                  <a:noFill/>
                </a:ln>
                <a:solidFill>
                  <a:srgbClr val="7F7F7F"/>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GB" sz="933" b="0" i="0" u="none" strike="noStrike" kern="1200" cap="none" spc="0" normalizeH="0" baseline="0" noProof="0" dirty="0">
              <a:ln>
                <a:noFill/>
              </a:ln>
              <a:solidFill>
                <a:srgbClr val="7F7F7F"/>
              </a:solidFill>
              <a:effectLst/>
              <a:uLnTx/>
              <a:uFillTx/>
              <a:latin typeface="Arial"/>
              <a:ea typeface="+mn-ea"/>
              <a:cs typeface="+mn-cs"/>
            </a:endParaRPr>
          </a:p>
        </p:txBody>
      </p:sp>
      <p:sp>
        <p:nvSpPr>
          <p:cNvPr id="5" name="TextBox 4">
            <a:extLst>
              <a:ext uri="{FF2B5EF4-FFF2-40B4-BE49-F238E27FC236}">
                <a16:creationId xmlns:a16="http://schemas.microsoft.com/office/drawing/2014/main" id="{E4626DC9-78B3-57B1-8FA8-9761878A04A8}"/>
              </a:ext>
            </a:extLst>
          </p:cNvPr>
          <p:cNvSpPr txBox="1"/>
          <p:nvPr/>
        </p:nvSpPr>
        <p:spPr>
          <a:xfrm>
            <a:off x="935421" y="1686911"/>
            <a:ext cx="6789682" cy="4555093"/>
          </a:xfrm>
          <a:prstGeom prst="rect">
            <a:avLst/>
          </a:prstGeom>
          <a:noFill/>
        </p:spPr>
        <p:txBody>
          <a:bodyPr wrap="square">
            <a:spAutoFit/>
          </a:bodyPr>
          <a:lstStyle/>
          <a:p>
            <a:pPr marL="342900" marR="0" lvl="0" indent="-342900">
              <a:spcBef>
                <a:spcPts val="0"/>
              </a:spcBef>
              <a:spcAft>
                <a:spcPts val="1200"/>
              </a:spcAft>
              <a:buClr>
                <a:srgbClr val="C80000"/>
              </a:buClr>
              <a:buSzPct val="120000"/>
              <a:buFont typeface="Symbol" panose="05050102010706020507" pitchFamily="18" charset="2"/>
              <a:buChar char=""/>
            </a:pPr>
            <a:r>
              <a:rPr lang="en-GB" sz="2200" b="1" dirty="0">
                <a:effectLst/>
                <a:latin typeface="Verdana" panose="020B0604030504040204" pitchFamily="34" charset="0"/>
                <a:ea typeface="Verdana" panose="020B0604030504040204" pitchFamily="34" charset="0"/>
                <a:cs typeface="Verdana" panose="020B0604030504040204" pitchFamily="34" charset="0"/>
              </a:rPr>
              <a:t>Capital from Owners</a:t>
            </a:r>
          </a:p>
          <a:p>
            <a:pPr marL="342900" indent="-342900">
              <a:spcAft>
                <a:spcPts val="1200"/>
              </a:spcAft>
              <a:buClr>
                <a:srgbClr val="C80000"/>
              </a:buClr>
              <a:buSzPct val="120000"/>
              <a:buFont typeface="Symbol" panose="05050102010706020507" pitchFamily="18" charset="2"/>
              <a:buChar char=""/>
            </a:pPr>
            <a:r>
              <a:rPr lang="en-GB" sz="2200" b="1" dirty="0">
                <a:effectLst/>
                <a:latin typeface="Verdana" panose="020B0604030504040204" pitchFamily="34" charset="0"/>
                <a:ea typeface="Verdana" panose="020B0604030504040204" pitchFamily="34" charset="0"/>
                <a:cs typeface="Verdana" panose="020B0604030504040204" pitchFamily="34" charset="0"/>
              </a:rPr>
              <a:t>Bank Overdraft</a:t>
            </a:r>
          </a:p>
          <a:p>
            <a:pPr marL="342900" indent="-342900">
              <a:spcAft>
                <a:spcPts val="1200"/>
              </a:spcAft>
              <a:buClr>
                <a:srgbClr val="C80000"/>
              </a:buClr>
              <a:buSzPct val="120000"/>
              <a:buFont typeface="Symbol" panose="05050102010706020507" pitchFamily="18" charset="2"/>
              <a:buChar char=""/>
            </a:pPr>
            <a:r>
              <a:rPr lang="en-GB" sz="2200" b="1" dirty="0">
                <a:latin typeface="Verdana" panose="020B0604030504040204" pitchFamily="34" charset="0"/>
                <a:ea typeface="Verdana" panose="020B0604030504040204" pitchFamily="34" charset="0"/>
                <a:cs typeface="Verdana" panose="020B0604030504040204" pitchFamily="34" charset="0"/>
              </a:rPr>
              <a:t>Bank Loans</a:t>
            </a:r>
          </a:p>
          <a:p>
            <a:pPr marL="342900" indent="-342900">
              <a:spcAft>
                <a:spcPts val="1200"/>
              </a:spcAft>
              <a:buClr>
                <a:srgbClr val="C80000"/>
              </a:buClr>
              <a:buSzPct val="120000"/>
              <a:buFont typeface="Symbol" panose="05050102010706020507" pitchFamily="18" charset="2"/>
              <a:buChar char=""/>
            </a:pPr>
            <a:r>
              <a:rPr lang="en-GB" sz="2200" b="1" dirty="0">
                <a:effectLst/>
                <a:latin typeface="Verdana" panose="020B0604030504040204" pitchFamily="34" charset="0"/>
                <a:ea typeface="Verdana" panose="020B0604030504040204" pitchFamily="34" charset="0"/>
                <a:cs typeface="Verdana" panose="020B0604030504040204" pitchFamily="34" charset="0"/>
              </a:rPr>
              <a:t>Leases</a:t>
            </a:r>
          </a:p>
          <a:p>
            <a:pPr marL="342900" indent="-342900">
              <a:spcAft>
                <a:spcPts val="1200"/>
              </a:spcAft>
              <a:buClr>
                <a:srgbClr val="C80000"/>
              </a:buClr>
              <a:buSzPct val="120000"/>
              <a:buFont typeface="Symbol" panose="05050102010706020507" pitchFamily="18" charset="2"/>
              <a:buChar char=""/>
            </a:pPr>
            <a:r>
              <a:rPr lang="en-GB" sz="2200" b="1" dirty="0">
                <a:latin typeface="Verdana" panose="020B0604030504040204" pitchFamily="34" charset="0"/>
                <a:ea typeface="Verdana" panose="020B0604030504040204" pitchFamily="34" charset="0"/>
                <a:cs typeface="Verdana" panose="020B0604030504040204" pitchFamily="34" charset="0"/>
              </a:rPr>
              <a:t>Borrowings</a:t>
            </a:r>
          </a:p>
          <a:p>
            <a:pPr>
              <a:spcAft>
                <a:spcPts val="1200"/>
              </a:spcAft>
              <a:buClr>
                <a:srgbClr val="C80000"/>
              </a:buClr>
              <a:buSzPct val="120000"/>
            </a:pPr>
            <a:endParaRPr lang="en-GB" sz="2200" dirty="0">
              <a:effectLst/>
              <a:latin typeface="Verdana" panose="020B0604030504040204" pitchFamily="34" charset="0"/>
              <a:ea typeface="Verdana" panose="020B0604030504040204" pitchFamily="34" charset="0"/>
              <a:cs typeface="Verdana" panose="020B0604030504040204" pitchFamily="34" charset="0"/>
            </a:endParaRPr>
          </a:p>
          <a:p>
            <a:pPr>
              <a:spcAft>
                <a:spcPts val="1200"/>
              </a:spcAft>
              <a:buClr>
                <a:srgbClr val="C80000"/>
              </a:buClr>
              <a:buSzPct val="120000"/>
            </a:pPr>
            <a:r>
              <a:rPr lang="en-GB" sz="2200" dirty="0">
                <a:effectLst/>
                <a:latin typeface="Verdana" panose="020B0604030504040204" pitchFamily="34" charset="0"/>
                <a:ea typeface="Verdana" panose="020B0604030504040204" pitchFamily="34" charset="0"/>
                <a:cs typeface="Verdana" panose="020B0604030504040204" pitchFamily="34" charset="0"/>
              </a:rPr>
              <a:t>Financial statem</a:t>
            </a:r>
            <a:r>
              <a:rPr lang="en-GB" sz="2200" dirty="0">
                <a:latin typeface="Verdana" panose="020B0604030504040204" pitchFamily="34" charset="0"/>
                <a:ea typeface="Verdana" panose="020B0604030504040204" pitchFamily="34" charset="0"/>
                <a:cs typeface="Verdana" panose="020B0604030504040204" pitchFamily="34" charset="0"/>
              </a:rPr>
              <a:t>ents are usually made available to external providers of finance to assist their decision of whether to lend.</a:t>
            </a:r>
            <a:endParaRPr lang="en-AU" sz="2200" dirty="0">
              <a:effectLst/>
              <a:latin typeface="Verdana" panose="020B0604030504040204" pitchFamily="34" charset="0"/>
              <a:ea typeface="Verdana" panose="020B0604030504040204" pitchFamily="34" charset="0"/>
              <a:cs typeface="Verdana" panose="020B0604030504040204" pitchFamily="34" charset="0"/>
            </a:endParaRPr>
          </a:p>
          <a:p>
            <a:pPr marL="342900" marR="0" lvl="0" indent="-342900">
              <a:spcBef>
                <a:spcPts val="0"/>
              </a:spcBef>
              <a:spcAft>
                <a:spcPts val="1200"/>
              </a:spcAft>
              <a:buClr>
                <a:srgbClr val="C80000"/>
              </a:buClr>
              <a:buSzPct val="120000"/>
              <a:buFont typeface="Symbol" panose="05050102010706020507" pitchFamily="18" charset="2"/>
              <a:buChar char=""/>
            </a:pPr>
            <a:endParaRPr lang="en-AU" sz="2200" dirty="0">
              <a:effectLst/>
              <a:latin typeface="Verdana" panose="020B0604030504040204" pitchFamily="34" charset="0"/>
              <a:ea typeface="Verdana" panose="020B0604030504040204" pitchFamily="34" charset="0"/>
              <a:cs typeface="Verdana" panose="020B0604030504040204" pitchFamily="34" charset="0"/>
            </a:endParaRPr>
          </a:p>
        </p:txBody>
      </p:sp>
      <p:sp>
        <p:nvSpPr>
          <p:cNvPr id="7" name="Title 6">
            <a:extLst>
              <a:ext uri="{FF2B5EF4-FFF2-40B4-BE49-F238E27FC236}">
                <a16:creationId xmlns:a16="http://schemas.microsoft.com/office/drawing/2014/main" id="{3A2A1CC3-9F99-DFFA-23FA-94EA028055F0}"/>
              </a:ext>
            </a:extLst>
          </p:cNvPr>
          <p:cNvSpPr txBox="1">
            <a:spLocks noGrp="1"/>
          </p:cNvSpPr>
          <p:nvPr>
            <p:ph type="title"/>
          </p:nvPr>
        </p:nvSpPr>
        <p:spPr>
          <a:xfrm>
            <a:off x="695325" y="810277"/>
            <a:ext cx="10825163" cy="443198"/>
          </a:xfrm>
          <a:prstGeom prst="rect">
            <a:avLst/>
          </a:prstGeom>
          <a:noFill/>
        </p:spPr>
        <p:txBody>
          <a:bodyPr wrap="square">
            <a:spAutoFit/>
          </a:bodyPr>
          <a:lstStyle/>
          <a:p>
            <a:pPr marL="0" marR="0">
              <a:spcBef>
                <a:spcPts val="0"/>
              </a:spcBef>
              <a:spcAft>
                <a:spcPts val="600"/>
              </a:spcAft>
            </a:pPr>
            <a:r>
              <a:rPr lang="en-GB" sz="3200" dirty="0">
                <a:effectLst/>
                <a:latin typeface="Verdana" panose="020B0604030504040204" pitchFamily="34" charset="0"/>
                <a:ea typeface="Times New Roman" panose="02020603050405020304" pitchFamily="18" charset="0"/>
                <a:cs typeface="Times New Roman" panose="02020603050405020304" pitchFamily="18" charset="0"/>
              </a:rPr>
              <a:t>The sources of finance include:</a:t>
            </a:r>
            <a:endParaRPr lang="en-AU" sz="3200" dirty="0">
              <a:effectLst/>
              <a:latin typeface="Verdana" panose="020B0604030504040204" pitchFamily="34" charset="0"/>
              <a:ea typeface="Times New Roman" panose="02020603050405020304" pitchFamily="18" charset="0"/>
              <a:cs typeface="Times New Roman" panose="02020603050405020304" pitchFamily="18" charset="0"/>
            </a:endParaRPr>
          </a:p>
        </p:txBody>
      </p:sp>
      <p:pic>
        <p:nvPicPr>
          <p:cNvPr id="9" name="Graphic 8" descr="Bank outline">
            <a:extLst>
              <a:ext uri="{FF2B5EF4-FFF2-40B4-BE49-F238E27FC236}">
                <a16:creationId xmlns:a16="http://schemas.microsoft.com/office/drawing/2014/main" id="{B70376F8-226C-104D-06BF-9EC930642AA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25103" y="2238703"/>
            <a:ext cx="3531476" cy="2735444"/>
          </a:xfrm>
          <a:prstGeom prst="rect">
            <a:avLst/>
          </a:prstGeom>
        </p:spPr>
      </p:pic>
    </p:spTree>
    <p:extLst>
      <p:ext uri="{BB962C8B-B14F-4D97-AF65-F5344CB8AC3E}">
        <p14:creationId xmlns:p14="http://schemas.microsoft.com/office/powerpoint/2010/main" val="3293186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C4754-C438-8004-6DBD-7A3DE106C41F}"/>
              </a:ext>
            </a:extLst>
          </p:cNvPr>
          <p:cNvSpPr>
            <a:spLocks noGrp="1"/>
          </p:cNvSpPr>
          <p:nvPr>
            <p:ph type="title"/>
          </p:nvPr>
        </p:nvSpPr>
        <p:spPr/>
        <p:txBody>
          <a:bodyPr/>
          <a:lstStyle/>
          <a:p>
            <a:r>
              <a:rPr lang="en-GB" dirty="0"/>
              <a:t>Activity 4</a:t>
            </a:r>
          </a:p>
        </p:txBody>
      </p:sp>
      <p:sp>
        <p:nvSpPr>
          <p:cNvPr id="5" name="Content Placeholder 4">
            <a:extLst>
              <a:ext uri="{FF2B5EF4-FFF2-40B4-BE49-F238E27FC236}">
                <a16:creationId xmlns:a16="http://schemas.microsoft.com/office/drawing/2014/main" id="{636FC819-BD81-5947-9551-EFCCE1C4A220}"/>
              </a:ext>
            </a:extLst>
          </p:cNvPr>
          <p:cNvSpPr>
            <a:spLocks noGrp="1"/>
          </p:cNvSpPr>
          <p:nvPr>
            <p:ph idx="1"/>
          </p:nvPr>
        </p:nvSpPr>
        <p:spPr/>
        <p:txBody>
          <a:bodyPr/>
          <a:lstStyle/>
          <a:p>
            <a:pPr marL="0" indent="0">
              <a:buNone/>
            </a:pPr>
            <a:r>
              <a:rPr lang="en-GB" dirty="0">
                <a:solidFill>
                  <a:schemeClr val="bg1"/>
                </a:solidFill>
              </a:rPr>
              <a:t>.</a:t>
            </a:r>
          </a:p>
        </p:txBody>
      </p:sp>
      <p:sp>
        <p:nvSpPr>
          <p:cNvPr id="3" name="Slide Number Placeholder 2">
            <a:extLst>
              <a:ext uri="{FF2B5EF4-FFF2-40B4-BE49-F238E27FC236}">
                <a16:creationId xmlns:a16="http://schemas.microsoft.com/office/drawing/2014/main" id="{01AC74E5-FB3F-7092-F212-F0B00DAF3BC6}"/>
              </a:ext>
            </a:extLst>
          </p:cNvPr>
          <p:cNvSpPr>
            <a:spLocks noGrp="1"/>
          </p:cNvSpPr>
          <p:nvPr>
            <p:ph type="sldNum" sz="quarter" idx="4"/>
          </p:nvPr>
        </p:nvSpPr>
        <p:spPr/>
        <p:txBody>
          <a:bodyPr/>
          <a:lstStyle/>
          <a:p>
            <a:fld id="{D8E11B39-5312-4BA2-9D77-E49168D4D691}" type="slidenum">
              <a:rPr lang="en-GB" smtClean="0"/>
              <a:pPr/>
              <a:t>27</a:t>
            </a:fld>
            <a:endParaRPr lang="en-GB" dirty="0"/>
          </a:p>
        </p:txBody>
      </p:sp>
      <p:pic>
        <p:nvPicPr>
          <p:cNvPr id="6" name="Picture 5">
            <a:extLst>
              <a:ext uri="{FF2B5EF4-FFF2-40B4-BE49-F238E27FC236}">
                <a16:creationId xmlns:a16="http://schemas.microsoft.com/office/drawing/2014/main" id="{F89AEE2C-E588-1F3B-FB33-A516C5B6BA44}"/>
              </a:ext>
            </a:extLst>
          </p:cNvPr>
          <p:cNvPicPr>
            <a:picLocks noChangeAspect="1"/>
          </p:cNvPicPr>
          <p:nvPr/>
        </p:nvPicPr>
        <p:blipFill>
          <a:blip r:embed="rId3"/>
          <a:stretch>
            <a:fillRect/>
          </a:stretch>
        </p:blipFill>
        <p:spPr>
          <a:xfrm>
            <a:off x="3061137" y="404283"/>
            <a:ext cx="7989861" cy="5318210"/>
          </a:xfrm>
          <a:prstGeom prst="rect">
            <a:avLst/>
          </a:prstGeom>
        </p:spPr>
      </p:pic>
    </p:spTree>
    <p:extLst>
      <p:ext uri="{BB962C8B-B14F-4D97-AF65-F5344CB8AC3E}">
        <p14:creationId xmlns:p14="http://schemas.microsoft.com/office/powerpoint/2010/main" val="3977365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6B7988-981E-3C3E-10FD-AD4544CE4DCB}"/>
              </a:ext>
            </a:extLst>
          </p:cNvPr>
          <p:cNvSpPr>
            <a:spLocks noGrp="1"/>
          </p:cNvSpPr>
          <p:nvPr>
            <p:ph type="title"/>
          </p:nvPr>
        </p:nvSpPr>
        <p:spPr/>
        <p:txBody>
          <a:bodyPr/>
          <a:lstStyle/>
          <a:p>
            <a:r>
              <a:rPr lang="en-GB" dirty="0"/>
              <a:t>Activity 4 - Solution</a:t>
            </a:r>
          </a:p>
        </p:txBody>
      </p:sp>
      <p:sp>
        <p:nvSpPr>
          <p:cNvPr id="4" name="Content Placeholder 3">
            <a:extLst>
              <a:ext uri="{FF2B5EF4-FFF2-40B4-BE49-F238E27FC236}">
                <a16:creationId xmlns:a16="http://schemas.microsoft.com/office/drawing/2014/main" id="{90BE47B7-C400-5FF4-DD0A-02B5CCA27756}"/>
              </a:ext>
            </a:extLst>
          </p:cNvPr>
          <p:cNvSpPr>
            <a:spLocks noGrp="1"/>
          </p:cNvSpPr>
          <p:nvPr>
            <p:ph idx="1"/>
          </p:nvPr>
        </p:nvSpPr>
        <p:spPr/>
        <p:txBody>
          <a:bodyPr/>
          <a:lstStyle/>
          <a:p>
            <a:pPr marL="0" indent="0">
              <a:buNone/>
            </a:pPr>
            <a:r>
              <a:rPr lang="en-GB" dirty="0">
                <a:solidFill>
                  <a:schemeClr val="bg1"/>
                </a:solidFill>
              </a:rPr>
              <a:t>00</a:t>
            </a:r>
          </a:p>
        </p:txBody>
      </p:sp>
      <p:sp>
        <p:nvSpPr>
          <p:cNvPr id="2" name="Slide Number Placeholder 1">
            <a:extLst>
              <a:ext uri="{FF2B5EF4-FFF2-40B4-BE49-F238E27FC236}">
                <a16:creationId xmlns:a16="http://schemas.microsoft.com/office/drawing/2014/main" id="{F335FBBF-4F85-30F5-A037-CC2F8C84C94A}"/>
              </a:ext>
            </a:extLst>
          </p:cNvPr>
          <p:cNvSpPr>
            <a:spLocks noGrp="1"/>
          </p:cNvSpPr>
          <p:nvPr>
            <p:ph type="sldNum" sz="quarter" idx="4"/>
          </p:nvPr>
        </p:nvSpPr>
        <p:spPr/>
        <p:txBody>
          <a:bodyPr/>
          <a:lstStyle/>
          <a:p>
            <a:fld id="{D8E11B39-5312-4BA2-9D77-E49168D4D691}" type="slidenum">
              <a:rPr lang="en-GB" smtClean="0"/>
              <a:pPr/>
              <a:t>28</a:t>
            </a:fld>
            <a:endParaRPr lang="en-GB" dirty="0"/>
          </a:p>
        </p:txBody>
      </p:sp>
      <p:pic>
        <p:nvPicPr>
          <p:cNvPr id="7" name="Picture 6">
            <a:extLst>
              <a:ext uri="{FF2B5EF4-FFF2-40B4-BE49-F238E27FC236}">
                <a16:creationId xmlns:a16="http://schemas.microsoft.com/office/drawing/2014/main" id="{6E4B49CB-1985-3FD0-507B-89E4647CA1CA}"/>
              </a:ext>
            </a:extLst>
          </p:cNvPr>
          <p:cNvPicPr>
            <a:picLocks noChangeAspect="1"/>
          </p:cNvPicPr>
          <p:nvPr/>
        </p:nvPicPr>
        <p:blipFill>
          <a:blip r:embed="rId3"/>
          <a:stretch>
            <a:fillRect/>
          </a:stretch>
        </p:blipFill>
        <p:spPr>
          <a:xfrm>
            <a:off x="1813610" y="1587499"/>
            <a:ext cx="8295589" cy="4199851"/>
          </a:xfrm>
          <a:prstGeom prst="rect">
            <a:avLst/>
          </a:prstGeom>
        </p:spPr>
      </p:pic>
    </p:spTree>
    <p:extLst>
      <p:ext uri="{BB962C8B-B14F-4D97-AF65-F5344CB8AC3E}">
        <p14:creationId xmlns:p14="http://schemas.microsoft.com/office/powerpoint/2010/main" val="1636604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A88056-7392-76BE-2DE1-07E37EC0601D}"/>
              </a:ext>
            </a:extLst>
          </p:cNvPr>
          <p:cNvSpPr>
            <a:spLocks noGrp="1"/>
          </p:cNvSpPr>
          <p:nvPr>
            <p:ph type="title"/>
          </p:nvPr>
        </p:nvSpPr>
        <p:spPr/>
        <p:txBody>
          <a:bodyPr vert="horz" lIns="0" tIns="45720" rIns="0" bIns="45720" rtlCol="0" anchor="ctr">
            <a:normAutofit/>
          </a:bodyPr>
          <a:lstStyle/>
          <a:p>
            <a:r>
              <a:rPr lang="en-US" dirty="0"/>
              <a:t>Accounting Principles</a:t>
            </a:r>
            <a:r>
              <a:rPr lang="en-US" b="1" i="0" kern="1200" baseline="0" dirty="0">
                <a:latin typeface="+mj-lt"/>
                <a:ea typeface="+mj-ea"/>
                <a:cs typeface="Arial" panose="020B0604020202020204" pitchFamily="34" charset="0"/>
              </a:rPr>
              <a:t> </a:t>
            </a:r>
          </a:p>
        </p:txBody>
      </p:sp>
      <p:sp>
        <p:nvSpPr>
          <p:cNvPr id="4" name="Content Placeholder 3">
            <a:extLst>
              <a:ext uri="{FF2B5EF4-FFF2-40B4-BE49-F238E27FC236}">
                <a16:creationId xmlns:a16="http://schemas.microsoft.com/office/drawing/2014/main" id="{27833246-1101-3269-9B46-8350402B9C0B}"/>
              </a:ext>
            </a:extLst>
          </p:cNvPr>
          <p:cNvSpPr>
            <a:spLocks noGrp="1"/>
          </p:cNvSpPr>
          <p:nvPr>
            <p:ph idx="1"/>
          </p:nvPr>
        </p:nvSpPr>
        <p:spPr/>
        <p:txBody>
          <a:bodyPr>
            <a:normAutofit/>
          </a:bodyPr>
          <a:lstStyle/>
          <a:p>
            <a:r>
              <a:rPr lang="en-GB" sz="2800" dirty="0"/>
              <a:t>Key principles underlying financial statements:</a:t>
            </a:r>
          </a:p>
        </p:txBody>
      </p:sp>
      <p:sp>
        <p:nvSpPr>
          <p:cNvPr id="2" name="Slide Number Placeholder 1" hidden="1">
            <a:extLst>
              <a:ext uri="{FF2B5EF4-FFF2-40B4-BE49-F238E27FC236}">
                <a16:creationId xmlns:a16="http://schemas.microsoft.com/office/drawing/2014/main" id="{1F2C9E38-79BD-7736-FE23-7AA7A4033E43}"/>
              </a:ext>
            </a:extLst>
          </p:cNvPr>
          <p:cNvSpPr>
            <a:spLocks noGrp="1"/>
          </p:cNvSpPr>
          <p:nvPr>
            <p:ph type="sldNum" sz="quarter" idx="4"/>
          </p:nvPr>
        </p:nvSpPr>
        <p:spPr/>
        <p:txBody>
          <a:bodyPr/>
          <a:lstStyle/>
          <a:p>
            <a:pPr marL="0" marR="0" lvl="0" indent="0" algn="r" defTabSz="457200" rtl="0" eaLnBrk="1" fontAlgn="auto" latinLnBrk="0" hangingPunct="1">
              <a:spcBef>
                <a:spcPts val="0"/>
              </a:spcBef>
              <a:spcAft>
                <a:spcPts val="600"/>
              </a:spcAft>
              <a:buClrTx/>
              <a:buSzTx/>
              <a:buFontTx/>
              <a:buNone/>
              <a:tabLst/>
              <a:defRPr/>
            </a:pPr>
            <a:fld id="{D8E11B39-5312-4BA2-9D77-E49168D4D691}" type="slidenum">
              <a:rPr kumimoji="0" lang="en-GB" b="0" i="0" u="none" strike="noStrike" kern="1200" cap="none" spc="0" normalizeH="0" baseline="0" noProof="0" smtClean="0">
                <a:ln>
                  <a:noFill/>
                </a:ln>
                <a:solidFill>
                  <a:srgbClr val="7F7F7F"/>
                </a:solidFill>
                <a:effectLst/>
                <a:uLnTx/>
                <a:uFillTx/>
                <a:latin typeface="Arial"/>
                <a:ea typeface="+mn-ea"/>
                <a:cs typeface="+mn-cs"/>
              </a:rPr>
              <a:pPr marL="0" marR="0" lvl="0" indent="0" algn="r" defTabSz="457200" rtl="0" eaLnBrk="1" fontAlgn="auto" latinLnBrk="0" hangingPunct="1">
                <a:spcBef>
                  <a:spcPts val="0"/>
                </a:spcBef>
                <a:spcAft>
                  <a:spcPts val="600"/>
                </a:spcAft>
                <a:buClrTx/>
                <a:buSzTx/>
                <a:buFontTx/>
                <a:buNone/>
                <a:tabLst/>
                <a:defRPr/>
              </a:pPr>
              <a:t>29</a:t>
            </a:fld>
            <a:endParaRPr kumimoji="0" lang="en-GB" b="0" i="0" u="none" strike="noStrike" kern="1200" cap="none" spc="0" normalizeH="0" baseline="0" noProof="0" dirty="0">
              <a:ln>
                <a:noFill/>
              </a:ln>
              <a:solidFill>
                <a:srgbClr val="7F7F7F"/>
              </a:solidFill>
              <a:effectLst/>
              <a:uLnTx/>
              <a:uFillTx/>
              <a:latin typeface="Arial"/>
              <a:ea typeface="+mn-ea"/>
              <a:cs typeface="+mn-cs"/>
            </a:endParaRPr>
          </a:p>
        </p:txBody>
      </p:sp>
      <p:graphicFrame>
        <p:nvGraphicFramePr>
          <p:cNvPr id="8" name="TextBox 4">
            <a:extLst>
              <a:ext uri="{FF2B5EF4-FFF2-40B4-BE49-F238E27FC236}">
                <a16:creationId xmlns:a16="http://schemas.microsoft.com/office/drawing/2014/main" id="{155C0130-9AD2-65EC-02D1-A8782016C316}"/>
              </a:ext>
            </a:extLst>
          </p:cNvPr>
          <p:cNvGraphicFramePr/>
          <p:nvPr>
            <p:extLst>
              <p:ext uri="{D42A27DB-BD31-4B8C-83A1-F6EECF244321}">
                <p14:modId xmlns:p14="http://schemas.microsoft.com/office/powerpoint/2010/main" val="2629722483"/>
              </p:ext>
            </p:extLst>
          </p:nvPr>
        </p:nvGraphicFramePr>
        <p:xfrm>
          <a:off x="1330960" y="2352057"/>
          <a:ext cx="9702800" cy="36693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07157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2202A-350D-A844-B05C-320F52194402}"/>
              </a:ext>
            </a:extLst>
          </p:cNvPr>
          <p:cNvSpPr>
            <a:spLocks noGrp="1"/>
          </p:cNvSpPr>
          <p:nvPr>
            <p:ph type="title"/>
          </p:nvPr>
        </p:nvSpPr>
        <p:spPr/>
        <p:txBody>
          <a:bodyPr/>
          <a:lstStyle/>
          <a:p>
            <a:r>
              <a:rPr lang="en-US" dirty="0"/>
              <a:t>Activity</a:t>
            </a:r>
            <a:endParaRPr lang="en-US" b="0" baseline="30000" dirty="0"/>
          </a:p>
        </p:txBody>
      </p:sp>
      <p:sp>
        <p:nvSpPr>
          <p:cNvPr id="5" name="Content Placeholder 4">
            <a:extLst>
              <a:ext uri="{FF2B5EF4-FFF2-40B4-BE49-F238E27FC236}">
                <a16:creationId xmlns:a16="http://schemas.microsoft.com/office/drawing/2014/main" id="{63139879-8356-8BCE-EA5A-1D06166D076B}"/>
              </a:ext>
            </a:extLst>
          </p:cNvPr>
          <p:cNvSpPr>
            <a:spLocks noGrp="1"/>
          </p:cNvSpPr>
          <p:nvPr>
            <p:ph idx="1"/>
          </p:nvPr>
        </p:nvSpPr>
        <p:spPr>
          <a:xfrm>
            <a:off x="696001" y="2159875"/>
            <a:ext cx="10825017" cy="3865601"/>
          </a:xfrm>
        </p:spPr>
        <p:txBody>
          <a:bodyPr/>
          <a:lstStyle/>
          <a:p>
            <a:pPr marL="0" indent="0">
              <a:buNone/>
            </a:pPr>
            <a:r>
              <a:rPr lang="en-GB" dirty="0">
                <a:solidFill>
                  <a:schemeClr val="bg1"/>
                </a:solidFill>
              </a:rPr>
              <a:t>.</a:t>
            </a:r>
          </a:p>
        </p:txBody>
      </p:sp>
      <p:sp>
        <p:nvSpPr>
          <p:cNvPr id="3" name="Slide Number Placeholder 2">
            <a:extLst>
              <a:ext uri="{FF2B5EF4-FFF2-40B4-BE49-F238E27FC236}">
                <a16:creationId xmlns:a16="http://schemas.microsoft.com/office/drawing/2014/main" id="{2458ECFB-B04E-E54C-8C09-D625F6F4B226}"/>
              </a:ext>
            </a:extLst>
          </p:cNvPr>
          <p:cNvSpPr>
            <a:spLocks noGrp="1"/>
          </p:cNvSpPr>
          <p:nvPr>
            <p:ph type="sldNum" sz="quarter" idx="4"/>
          </p:nvPr>
        </p:nvSpPr>
        <p:spPr/>
        <p:txBody>
          <a:bodyPr/>
          <a:lstStyle/>
          <a:p>
            <a:pPr defTabSz="609585"/>
            <a:fld id="{D8E11B39-5312-4BA2-9D77-E49168D4D691}" type="slidenum">
              <a:rPr lang="en-GB">
                <a:solidFill>
                  <a:srgbClr val="7F7F7F"/>
                </a:solidFill>
                <a:latin typeface="Arial"/>
              </a:rPr>
              <a:pPr defTabSz="609585"/>
              <a:t>30</a:t>
            </a:fld>
            <a:endParaRPr lang="en-GB" dirty="0">
              <a:solidFill>
                <a:srgbClr val="7F7F7F"/>
              </a:solidFill>
              <a:latin typeface="Arial"/>
            </a:endParaRPr>
          </a:p>
        </p:txBody>
      </p:sp>
      <p:sp>
        <p:nvSpPr>
          <p:cNvPr id="8" name="TextBox 7">
            <a:extLst>
              <a:ext uri="{FF2B5EF4-FFF2-40B4-BE49-F238E27FC236}">
                <a16:creationId xmlns:a16="http://schemas.microsoft.com/office/drawing/2014/main" id="{C236FFB6-4690-4B0C-A6AB-A73DB5AA2944}"/>
              </a:ext>
            </a:extLst>
          </p:cNvPr>
          <p:cNvSpPr txBox="1"/>
          <p:nvPr/>
        </p:nvSpPr>
        <p:spPr>
          <a:xfrm>
            <a:off x="696001" y="2743200"/>
            <a:ext cx="9248513" cy="1610697"/>
          </a:xfrm>
          <a:prstGeom prst="rect">
            <a:avLst/>
          </a:prstGeom>
          <a:noFill/>
        </p:spPr>
        <p:txBody>
          <a:bodyPr wrap="square" lIns="0" rIns="0" rtlCol="0">
            <a:spAutoFit/>
          </a:bodyPr>
          <a:lstStyle/>
          <a:p>
            <a:pPr defTabSz="609585">
              <a:spcBef>
                <a:spcPts val="800"/>
              </a:spcBef>
              <a:spcAft>
                <a:spcPts val="800"/>
              </a:spcAft>
            </a:pPr>
            <a:r>
              <a:rPr lang="en-GB" sz="2400" b="1" dirty="0">
                <a:solidFill>
                  <a:srgbClr val="000000"/>
                </a:solidFill>
                <a:latin typeface="Arial" panose="020B0604020202020204" pitchFamily="34" charset="0"/>
                <a:ea typeface="Verdana" panose="020B0604030504040204" pitchFamily="34" charset="0"/>
                <a:cs typeface="Arial" panose="020B0604020202020204" pitchFamily="34" charset="0"/>
              </a:rPr>
              <a:t>Chapter Quiz</a:t>
            </a:r>
          </a:p>
          <a:p>
            <a:pPr defTabSz="609585">
              <a:spcBef>
                <a:spcPts val="800"/>
              </a:spcBef>
              <a:spcAft>
                <a:spcPts val="800"/>
              </a:spcAft>
            </a:pPr>
            <a:r>
              <a:rPr lang="en-GB" sz="2400" b="1" dirty="0">
                <a:solidFill>
                  <a:srgbClr val="C00000"/>
                </a:solidFill>
                <a:latin typeface="Arial" panose="020B0604020202020204" pitchFamily="34" charset="0"/>
                <a:ea typeface="Verdana" panose="020B0604030504040204" pitchFamily="34" charset="0"/>
                <a:cs typeface="Arial" panose="020B0604020202020204" pitchFamily="34" charset="0"/>
              </a:rPr>
              <a:t>Chapter 1 Financial Statements and Financial Information</a:t>
            </a:r>
          </a:p>
          <a:p>
            <a:pPr defTabSz="609585">
              <a:spcBef>
                <a:spcPts val="800"/>
              </a:spcBef>
              <a:spcAft>
                <a:spcPts val="800"/>
              </a:spcAft>
            </a:pPr>
            <a:r>
              <a:rPr lang="en-GB" sz="2400" b="1" dirty="0">
                <a:solidFill>
                  <a:srgbClr val="000000"/>
                </a:solidFill>
                <a:latin typeface="Arial" panose="020B0604020202020204" pitchFamily="34" charset="0"/>
                <a:ea typeface="Verdana" panose="020B0604030504040204" pitchFamily="34" charset="0"/>
                <a:cs typeface="Arial" panose="020B0604020202020204" pitchFamily="34" charset="0"/>
              </a:rPr>
              <a:t>Question 1 to 5</a:t>
            </a:r>
          </a:p>
        </p:txBody>
      </p:sp>
    </p:spTree>
    <p:extLst>
      <p:ext uri="{BB962C8B-B14F-4D97-AF65-F5344CB8AC3E}">
        <p14:creationId xmlns:p14="http://schemas.microsoft.com/office/powerpoint/2010/main" val="2050343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DFB36A-C567-4FDF-A2B4-1B1987A6BA0D}"/>
              </a:ext>
            </a:extLst>
          </p:cNvPr>
          <p:cNvSpPr>
            <a:spLocks noGrp="1"/>
          </p:cNvSpPr>
          <p:nvPr>
            <p:ph type="title"/>
          </p:nvPr>
        </p:nvSpPr>
        <p:spPr/>
        <p:txBody>
          <a:bodyPr/>
          <a:lstStyle/>
          <a:p>
            <a:r>
              <a:rPr lang="en-GB" dirty="0"/>
              <a:t>Chapter summary</a:t>
            </a:r>
          </a:p>
        </p:txBody>
      </p:sp>
      <p:sp>
        <p:nvSpPr>
          <p:cNvPr id="5" name="Content Placeholder 4">
            <a:extLst>
              <a:ext uri="{FF2B5EF4-FFF2-40B4-BE49-F238E27FC236}">
                <a16:creationId xmlns:a16="http://schemas.microsoft.com/office/drawing/2014/main" id="{43B28AA0-FD32-BAE0-B7F3-4A662B6A6CD4}"/>
              </a:ext>
            </a:extLst>
          </p:cNvPr>
          <p:cNvSpPr>
            <a:spLocks noGrp="1"/>
          </p:cNvSpPr>
          <p:nvPr>
            <p:ph idx="1"/>
          </p:nvPr>
        </p:nvSpPr>
        <p:spPr/>
        <p:txBody>
          <a:bodyPr/>
          <a:lstStyle/>
          <a:p>
            <a:pPr marL="0" indent="0">
              <a:buNone/>
            </a:pPr>
            <a:r>
              <a:rPr lang="en-GB" dirty="0">
                <a:solidFill>
                  <a:schemeClr val="bg1"/>
                </a:solidFill>
              </a:rPr>
              <a:t>.</a:t>
            </a:r>
          </a:p>
        </p:txBody>
      </p:sp>
      <p:sp>
        <p:nvSpPr>
          <p:cNvPr id="2" name="Slide Number Placeholder 1">
            <a:extLst>
              <a:ext uri="{FF2B5EF4-FFF2-40B4-BE49-F238E27FC236}">
                <a16:creationId xmlns:a16="http://schemas.microsoft.com/office/drawing/2014/main" id="{598CC174-40B1-5814-9A76-879312A7F2C5}"/>
              </a:ext>
            </a:extLst>
          </p:cNvPr>
          <p:cNvSpPr>
            <a:spLocks noGrp="1"/>
          </p:cNvSpPr>
          <p:nvPr>
            <p:ph type="sldNum" sz="quarter" idx="4"/>
          </p:nvPr>
        </p:nvSpPr>
        <p:spPr/>
        <p:txBody>
          <a:bodyPr/>
          <a:lstStyle/>
          <a:p>
            <a:fld id="{D8E11B39-5312-4BA2-9D77-E49168D4D691}" type="slidenum">
              <a:rPr lang="en-GB" smtClean="0"/>
              <a:pPr/>
              <a:t>31</a:t>
            </a:fld>
            <a:endParaRPr lang="en-GB" dirty="0"/>
          </a:p>
        </p:txBody>
      </p:sp>
      <p:sp>
        <p:nvSpPr>
          <p:cNvPr id="8" name="TextBox 7">
            <a:extLst>
              <a:ext uri="{FF2B5EF4-FFF2-40B4-BE49-F238E27FC236}">
                <a16:creationId xmlns:a16="http://schemas.microsoft.com/office/drawing/2014/main" id="{E66192AB-4B75-49DA-E1A4-0D5141181AD5}"/>
              </a:ext>
            </a:extLst>
          </p:cNvPr>
          <p:cNvSpPr txBox="1"/>
          <p:nvPr/>
        </p:nvSpPr>
        <p:spPr>
          <a:xfrm>
            <a:off x="696001" y="1403131"/>
            <a:ext cx="10826859" cy="4604650"/>
          </a:xfrm>
          <a:prstGeom prst="rect">
            <a:avLst/>
          </a:prstGeom>
          <a:noFill/>
        </p:spPr>
        <p:txBody>
          <a:bodyPr wrap="square">
            <a:spAutoFit/>
          </a:bodyPr>
          <a:lstStyle/>
          <a:p>
            <a:pPr marL="342900" lvl="0" indent="-342900">
              <a:spcAft>
                <a:spcPts val="600"/>
              </a:spcAft>
              <a:buClr>
                <a:srgbClr val="C80000"/>
              </a:buClr>
              <a:buSzPts val="1200"/>
              <a:buFont typeface="Symbol" panose="05050102010706020507" pitchFamily="18" charset="2"/>
              <a:buChar char=""/>
            </a:pPr>
            <a:r>
              <a:rPr lang="en-GB" sz="2400" dirty="0">
                <a:effectLst/>
                <a:latin typeface="Verdana" panose="020B0604030504040204" pitchFamily="34" charset="0"/>
                <a:ea typeface="Times New Roman" panose="02020603050405020304" pitchFamily="18" charset="0"/>
                <a:cs typeface="Times New Roman" panose="02020603050405020304" pitchFamily="18" charset="0"/>
              </a:rPr>
              <a:t>A business is an organisation that aims to make a profit for its owner(s).</a:t>
            </a:r>
          </a:p>
          <a:p>
            <a:pPr marL="342900" lvl="0" indent="-342900">
              <a:spcAft>
                <a:spcPts val="600"/>
              </a:spcAft>
              <a:buClr>
                <a:srgbClr val="C80000"/>
              </a:buClr>
              <a:buSzPts val="1200"/>
              <a:buFont typeface="Symbol" panose="05050102010706020507" pitchFamily="18" charset="2"/>
              <a:buChar char=""/>
            </a:pPr>
            <a:r>
              <a:rPr lang="en-GB" sz="2400" dirty="0">
                <a:effectLst/>
                <a:latin typeface="Verdana" panose="020B0604030504040204" pitchFamily="34" charset="0"/>
                <a:ea typeface="Times New Roman" panose="02020603050405020304" pitchFamily="18" charset="0"/>
                <a:cs typeface="Times New Roman" panose="02020603050405020304" pitchFamily="18" charset="0"/>
              </a:rPr>
              <a:t>Businesses take many forms, including owner-managed sole traders, partnerships, and </a:t>
            </a:r>
            <a:r>
              <a:rPr lang="en-GB" sz="2400" dirty="0">
                <a:latin typeface="Verdana" panose="020B0604030504040204" pitchFamily="34" charset="0"/>
                <a:ea typeface="Times New Roman" panose="02020603050405020304" pitchFamily="18" charset="0"/>
                <a:cs typeface="Times New Roman" panose="02020603050405020304" pitchFamily="18" charset="0"/>
              </a:rPr>
              <a:t>incorporated entities (companies). </a:t>
            </a:r>
            <a:endParaRPr lang="en-GB" sz="2400" dirty="0">
              <a:effectLst/>
              <a:latin typeface="Verdana" panose="020B0604030504040204" pitchFamily="34" charset="0"/>
              <a:ea typeface="Times New Roman" panose="02020603050405020304" pitchFamily="18" charset="0"/>
              <a:cs typeface="Times New Roman" panose="02020603050405020304" pitchFamily="18" charset="0"/>
            </a:endParaRPr>
          </a:p>
          <a:p>
            <a:pPr marL="342900" lvl="0" indent="-342900">
              <a:spcAft>
                <a:spcPts val="600"/>
              </a:spcAft>
              <a:buClr>
                <a:srgbClr val="C80000"/>
              </a:buClr>
              <a:buSzPts val="1200"/>
              <a:buFont typeface="Symbol" panose="05050102010706020507" pitchFamily="18" charset="2"/>
              <a:buChar char=""/>
            </a:pPr>
            <a:r>
              <a:rPr lang="en-GB" sz="2400" dirty="0">
                <a:effectLst/>
                <a:latin typeface="Verdana" panose="020B0604030504040204" pitchFamily="34" charset="0"/>
                <a:ea typeface="Times New Roman" panose="02020603050405020304" pitchFamily="18" charset="0"/>
                <a:cs typeface="Times New Roman" panose="02020603050405020304" pitchFamily="18" charset="0"/>
              </a:rPr>
              <a:t>Sole traders are personally responsible for the liabilities of the business, while the owners of incorporated entities are not. </a:t>
            </a:r>
          </a:p>
          <a:p>
            <a:pPr marL="342900" lvl="0" indent="-342900">
              <a:spcAft>
                <a:spcPts val="600"/>
              </a:spcAft>
              <a:buClr>
                <a:srgbClr val="C80000"/>
              </a:buClr>
              <a:buSzPts val="1200"/>
              <a:buFont typeface="Symbol" panose="05050102010706020507" pitchFamily="18" charset="2"/>
              <a:buChar char=""/>
            </a:pPr>
            <a:r>
              <a:rPr lang="en-GB" sz="2400" dirty="0">
                <a:effectLst/>
                <a:latin typeface="Verdana" panose="020B0604030504040204" pitchFamily="34" charset="0"/>
                <a:ea typeface="Times New Roman" panose="02020603050405020304" pitchFamily="18" charset="0"/>
                <a:cs typeface="Times New Roman" panose="02020603050405020304" pitchFamily="18" charset="0"/>
              </a:rPr>
              <a:t>Bookkeeping is the act of recording financial transactions. </a:t>
            </a:r>
          </a:p>
          <a:p>
            <a:pPr marL="342900" lvl="0" indent="-342900">
              <a:spcAft>
                <a:spcPts val="600"/>
              </a:spcAft>
              <a:buClr>
                <a:srgbClr val="C80000"/>
              </a:buClr>
              <a:buSzPts val="1200"/>
              <a:buFont typeface="Symbol" panose="05050102010706020507" pitchFamily="18" charset="2"/>
              <a:buChar char=""/>
            </a:pPr>
            <a:r>
              <a:rPr lang="en-GB" sz="2400" dirty="0">
                <a:effectLst/>
                <a:latin typeface="Verdana" panose="020B0604030504040204" pitchFamily="34" charset="0"/>
                <a:ea typeface="Times New Roman" panose="02020603050405020304" pitchFamily="18" charset="0"/>
                <a:cs typeface="Times New Roman" panose="02020603050405020304" pitchFamily="18" charset="0"/>
              </a:rPr>
              <a:t>Accounting is the use of the information compiled by the bookkeeper to prepare the Financial Statements of an organisation, which are used for many reasons e.g. decision-making, planning, sourcing finance, taxation.</a:t>
            </a:r>
          </a:p>
        </p:txBody>
      </p:sp>
    </p:spTree>
    <p:extLst>
      <p:ext uri="{BB962C8B-B14F-4D97-AF65-F5344CB8AC3E}">
        <p14:creationId xmlns:p14="http://schemas.microsoft.com/office/powerpoint/2010/main" val="1698291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B9A7D-F52A-A7CC-833A-EAD6BA23CC1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2F0A92A-EDDE-ECFB-9943-562E9414923D}"/>
              </a:ext>
            </a:extLst>
          </p:cNvPr>
          <p:cNvSpPr>
            <a:spLocks noGrp="1"/>
          </p:cNvSpPr>
          <p:nvPr>
            <p:ph type="title"/>
          </p:nvPr>
        </p:nvSpPr>
        <p:spPr/>
        <p:txBody>
          <a:bodyPr/>
          <a:lstStyle/>
          <a:p>
            <a:r>
              <a:rPr lang="en-GB" dirty="0"/>
              <a:t>Chapter summary (2)</a:t>
            </a:r>
          </a:p>
        </p:txBody>
      </p:sp>
      <p:sp>
        <p:nvSpPr>
          <p:cNvPr id="5" name="Content Placeholder 4">
            <a:extLst>
              <a:ext uri="{FF2B5EF4-FFF2-40B4-BE49-F238E27FC236}">
                <a16:creationId xmlns:a16="http://schemas.microsoft.com/office/drawing/2014/main" id="{B6935888-4E13-F972-81F8-423B7C610A2D}"/>
              </a:ext>
            </a:extLst>
          </p:cNvPr>
          <p:cNvSpPr>
            <a:spLocks noGrp="1"/>
          </p:cNvSpPr>
          <p:nvPr>
            <p:ph idx="1"/>
          </p:nvPr>
        </p:nvSpPr>
        <p:spPr/>
        <p:txBody>
          <a:bodyPr/>
          <a:lstStyle/>
          <a:p>
            <a:pPr marL="0" indent="0">
              <a:buNone/>
            </a:pPr>
            <a:r>
              <a:rPr lang="en-GB" dirty="0">
                <a:solidFill>
                  <a:schemeClr val="bg1"/>
                </a:solidFill>
              </a:rPr>
              <a:t>.</a:t>
            </a:r>
          </a:p>
        </p:txBody>
      </p:sp>
      <p:sp>
        <p:nvSpPr>
          <p:cNvPr id="2" name="Slide Number Placeholder 1">
            <a:extLst>
              <a:ext uri="{FF2B5EF4-FFF2-40B4-BE49-F238E27FC236}">
                <a16:creationId xmlns:a16="http://schemas.microsoft.com/office/drawing/2014/main" id="{DBD69F29-EFFC-95EF-DB10-76F587D0303F}"/>
              </a:ext>
            </a:extLst>
          </p:cNvPr>
          <p:cNvSpPr>
            <a:spLocks noGrp="1"/>
          </p:cNvSpPr>
          <p:nvPr>
            <p:ph type="sldNum" sz="quarter" idx="4"/>
          </p:nvPr>
        </p:nvSpPr>
        <p:spPr/>
        <p:txBody>
          <a:bodyPr/>
          <a:lstStyle/>
          <a:p>
            <a:fld id="{D8E11B39-5312-4BA2-9D77-E49168D4D691}" type="slidenum">
              <a:rPr lang="en-GB" smtClean="0"/>
              <a:pPr/>
              <a:t>32</a:t>
            </a:fld>
            <a:endParaRPr lang="en-GB" dirty="0"/>
          </a:p>
        </p:txBody>
      </p:sp>
      <p:sp>
        <p:nvSpPr>
          <p:cNvPr id="8" name="TextBox 7">
            <a:extLst>
              <a:ext uri="{FF2B5EF4-FFF2-40B4-BE49-F238E27FC236}">
                <a16:creationId xmlns:a16="http://schemas.microsoft.com/office/drawing/2014/main" id="{E74D9A11-E623-4164-241A-C740AEC9B513}"/>
              </a:ext>
            </a:extLst>
          </p:cNvPr>
          <p:cNvSpPr txBox="1"/>
          <p:nvPr/>
        </p:nvSpPr>
        <p:spPr>
          <a:xfrm>
            <a:off x="696001" y="1825625"/>
            <a:ext cx="10826859" cy="3585597"/>
          </a:xfrm>
          <a:prstGeom prst="rect">
            <a:avLst/>
          </a:prstGeom>
          <a:noFill/>
        </p:spPr>
        <p:txBody>
          <a:bodyPr wrap="square">
            <a:spAutoFit/>
          </a:bodyPr>
          <a:lstStyle/>
          <a:p>
            <a:pPr marL="342900" lvl="0" indent="-342900">
              <a:spcAft>
                <a:spcPts val="600"/>
              </a:spcAft>
              <a:buClr>
                <a:srgbClr val="C80000"/>
              </a:buClr>
              <a:buSzPts val="1200"/>
              <a:buFont typeface="Symbol" panose="05050102010706020507" pitchFamily="18" charset="2"/>
              <a:buChar char=""/>
            </a:pPr>
            <a:r>
              <a:rPr lang="en-GB" sz="2400" b="1" dirty="0">
                <a:effectLst/>
                <a:latin typeface="Verdana" panose="020B0604030504040204" pitchFamily="34" charset="0"/>
                <a:ea typeface="Times New Roman" panose="02020603050405020304" pitchFamily="18" charset="0"/>
                <a:cs typeface="Times New Roman" panose="02020603050405020304" pitchFamily="18" charset="0"/>
              </a:rPr>
              <a:t>Types of Financial Transactions</a:t>
            </a:r>
            <a:endParaRPr lang="en-GB" sz="2400" dirty="0">
              <a:effectLst/>
              <a:latin typeface="Verdana" panose="020B0604030504040204" pitchFamily="34" charset="0"/>
              <a:ea typeface="Times New Roman" panose="02020603050405020304" pitchFamily="18" charset="0"/>
              <a:cs typeface="Times New Roman" panose="02020603050405020304" pitchFamily="18" charset="0"/>
            </a:endParaRPr>
          </a:p>
          <a:p>
            <a:pPr marL="342900" lvl="0" indent="-342900">
              <a:spcAft>
                <a:spcPts val="600"/>
              </a:spcAft>
              <a:buClr>
                <a:srgbClr val="C80000"/>
              </a:buClr>
              <a:buSzPts val="1000"/>
              <a:buFont typeface="Verdana" panose="020B0604030504040204" pitchFamily="34" charset="0"/>
              <a:buChar char="—"/>
            </a:pPr>
            <a:r>
              <a:rPr lang="en-GB" sz="2400" dirty="0">
                <a:effectLst/>
                <a:latin typeface="Verdana" panose="020B0604030504040204" pitchFamily="34" charset="0"/>
                <a:ea typeface="Times New Roman" panose="02020603050405020304" pitchFamily="18" charset="0"/>
                <a:cs typeface="Times New Roman" panose="02020603050405020304" pitchFamily="18" charset="0"/>
              </a:rPr>
              <a:t>Sales </a:t>
            </a:r>
          </a:p>
          <a:p>
            <a:pPr marL="342900" lvl="0" indent="-342900">
              <a:spcAft>
                <a:spcPts val="600"/>
              </a:spcAft>
              <a:buClr>
                <a:srgbClr val="C80000"/>
              </a:buClr>
              <a:buSzPts val="1000"/>
              <a:buFont typeface="Verdana" panose="020B0604030504040204" pitchFamily="34" charset="0"/>
              <a:buChar char="—"/>
            </a:pPr>
            <a:r>
              <a:rPr lang="en-GB" sz="2400" dirty="0">
                <a:effectLst/>
                <a:latin typeface="Verdana" panose="020B0604030504040204" pitchFamily="34" charset="0"/>
                <a:ea typeface="Times New Roman" panose="02020603050405020304" pitchFamily="18" charset="0"/>
                <a:cs typeface="Times New Roman" panose="02020603050405020304" pitchFamily="18" charset="0"/>
              </a:rPr>
              <a:t>Purchases</a:t>
            </a:r>
          </a:p>
          <a:p>
            <a:pPr marL="342900" lvl="0" indent="-342900">
              <a:spcAft>
                <a:spcPts val="600"/>
              </a:spcAft>
              <a:buClr>
                <a:srgbClr val="C80000"/>
              </a:buClr>
              <a:buSzPts val="1000"/>
              <a:buFont typeface="Verdana" panose="020B0604030504040204" pitchFamily="34" charset="0"/>
              <a:buChar char="—"/>
            </a:pPr>
            <a:r>
              <a:rPr lang="en-GB" sz="2400" dirty="0">
                <a:effectLst/>
                <a:latin typeface="Verdana" panose="020B0604030504040204" pitchFamily="34" charset="0"/>
                <a:ea typeface="Times New Roman" panose="02020603050405020304" pitchFamily="18" charset="0"/>
                <a:cs typeface="Times New Roman" panose="02020603050405020304" pitchFamily="18" charset="0"/>
              </a:rPr>
              <a:t>Payments</a:t>
            </a:r>
          </a:p>
          <a:p>
            <a:pPr marL="342900" lvl="0" indent="-342900">
              <a:spcAft>
                <a:spcPts val="600"/>
              </a:spcAft>
              <a:buClr>
                <a:srgbClr val="C80000"/>
              </a:buClr>
              <a:buSzPts val="1000"/>
              <a:buFont typeface="Verdana" panose="020B0604030504040204" pitchFamily="34" charset="0"/>
              <a:buChar char="—"/>
            </a:pPr>
            <a:r>
              <a:rPr lang="en-GB" sz="2400" dirty="0">
                <a:effectLst/>
                <a:latin typeface="Verdana" panose="020B0604030504040204" pitchFamily="34" charset="0"/>
                <a:ea typeface="Times New Roman" panose="02020603050405020304" pitchFamily="18" charset="0"/>
                <a:cs typeface="Times New Roman" panose="02020603050405020304" pitchFamily="18" charset="0"/>
              </a:rPr>
              <a:t>Receipts</a:t>
            </a:r>
          </a:p>
          <a:p>
            <a:pPr marL="342900" lvl="0" indent="-342900">
              <a:spcAft>
                <a:spcPts val="600"/>
              </a:spcAft>
              <a:buClr>
                <a:srgbClr val="C80000"/>
              </a:buClr>
              <a:buSzPts val="1000"/>
              <a:buFont typeface="Verdana" panose="020B0604030504040204" pitchFamily="34" charset="0"/>
              <a:buChar char="—"/>
            </a:pPr>
            <a:r>
              <a:rPr lang="en-GB" sz="2400" dirty="0">
                <a:effectLst/>
                <a:latin typeface="Verdana" panose="020B0604030504040204" pitchFamily="34" charset="0"/>
                <a:ea typeface="Times New Roman" panose="02020603050405020304" pitchFamily="18" charset="0"/>
                <a:cs typeface="Times New Roman" panose="02020603050405020304" pitchFamily="18" charset="0"/>
              </a:rPr>
              <a:t>Petty Cash Payments</a:t>
            </a:r>
          </a:p>
          <a:p>
            <a:pPr marL="342900" lvl="0" indent="-342900">
              <a:spcAft>
                <a:spcPts val="600"/>
              </a:spcAft>
              <a:buClr>
                <a:srgbClr val="C80000"/>
              </a:buClr>
              <a:buSzPts val="1000"/>
              <a:buFont typeface="Verdana" panose="020B0604030504040204" pitchFamily="34" charset="0"/>
              <a:buChar char="—"/>
            </a:pPr>
            <a:r>
              <a:rPr lang="en-GB" sz="2400" dirty="0">
                <a:effectLst/>
                <a:latin typeface="Verdana" panose="020B0604030504040204" pitchFamily="34" charset="0"/>
                <a:ea typeface="Times New Roman" panose="02020603050405020304" pitchFamily="18" charset="0"/>
                <a:cs typeface="Times New Roman" panose="02020603050405020304" pitchFamily="18" charset="0"/>
              </a:rPr>
              <a:t>Payroll Payments</a:t>
            </a:r>
          </a:p>
          <a:p>
            <a:pPr marL="342900" lvl="0" indent="-342900">
              <a:spcAft>
                <a:spcPts val="600"/>
              </a:spcAft>
              <a:buClr>
                <a:srgbClr val="C80000"/>
              </a:buClr>
              <a:buSzPts val="1000"/>
              <a:buFont typeface="Verdana" panose="020B0604030504040204" pitchFamily="34" charset="0"/>
              <a:buChar char="—"/>
            </a:pPr>
            <a:r>
              <a:rPr lang="en-GB" sz="2400" dirty="0">
                <a:effectLst/>
                <a:latin typeface="Verdana" panose="020B0604030504040204" pitchFamily="34" charset="0"/>
                <a:ea typeface="Times New Roman" panose="02020603050405020304" pitchFamily="18" charset="0"/>
                <a:cs typeface="Times New Roman" panose="02020603050405020304" pitchFamily="18" charset="0"/>
              </a:rPr>
              <a:t>Financing transactions</a:t>
            </a:r>
          </a:p>
        </p:txBody>
      </p:sp>
    </p:spTree>
    <p:extLst>
      <p:ext uri="{BB962C8B-B14F-4D97-AF65-F5344CB8AC3E}">
        <p14:creationId xmlns:p14="http://schemas.microsoft.com/office/powerpoint/2010/main" val="3689490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C8559-D311-2941-846B-84ACFBADF3D0}"/>
              </a:ext>
            </a:extLst>
          </p:cNvPr>
          <p:cNvSpPr>
            <a:spLocks noGrp="1"/>
          </p:cNvSpPr>
          <p:nvPr>
            <p:ph type="title"/>
          </p:nvPr>
        </p:nvSpPr>
        <p:spPr/>
        <p:txBody>
          <a:bodyPr/>
          <a:lstStyle/>
          <a:p>
            <a:r>
              <a:rPr lang="en-GB" dirty="0"/>
              <a:t>Chapter summary (3)</a:t>
            </a:r>
          </a:p>
        </p:txBody>
      </p:sp>
      <p:sp>
        <p:nvSpPr>
          <p:cNvPr id="3" name="Content Placeholder 2">
            <a:extLst>
              <a:ext uri="{FF2B5EF4-FFF2-40B4-BE49-F238E27FC236}">
                <a16:creationId xmlns:a16="http://schemas.microsoft.com/office/drawing/2014/main" id="{2A3C744C-8404-65F2-7CD8-B2E8C662B227}"/>
              </a:ext>
            </a:extLst>
          </p:cNvPr>
          <p:cNvSpPr>
            <a:spLocks noGrp="1"/>
          </p:cNvSpPr>
          <p:nvPr>
            <p:ph idx="1"/>
          </p:nvPr>
        </p:nvSpPr>
        <p:spPr>
          <a:xfrm>
            <a:off x="835572" y="1659571"/>
            <a:ext cx="10685446" cy="4365905"/>
          </a:xfrm>
        </p:spPr>
        <p:txBody>
          <a:bodyPr>
            <a:normAutofit/>
          </a:bodyPr>
          <a:lstStyle/>
          <a:p>
            <a:pPr lvl="0"/>
            <a:r>
              <a:rPr lang="en-GB" sz="2800" dirty="0"/>
              <a:t>Financial records and information are maintained by a business to satisfy users of financial information. </a:t>
            </a:r>
          </a:p>
          <a:p>
            <a:pPr lvl="0"/>
            <a:r>
              <a:rPr lang="en-GB" sz="2800" dirty="0"/>
              <a:t>Users, both internal and external, are parties interested in the financial affairs of the business. </a:t>
            </a:r>
          </a:p>
          <a:p>
            <a:pPr lvl="0"/>
            <a:r>
              <a:rPr lang="en-GB" sz="2800" dirty="0"/>
              <a:t>Document retention is keeping paper or digital documents and business information for a specific period. </a:t>
            </a:r>
          </a:p>
          <a:p>
            <a:pPr lvl="0"/>
            <a:r>
              <a:rPr lang="en-GB" sz="2800" dirty="0"/>
              <a:t>A document retention policy manages documents and records from creation to destruction. </a:t>
            </a:r>
          </a:p>
          <a:p>
            <a:endParaRPr lang="en-GB" dirty="0"/>
          </a:p>
        </p:txBody>
      </p:sp>
    </p:spTree>
    <p:extLst>
      <p:ext uri="{BB962C8B-B14F-4D97-AF65-F5344CB8AC3E}">
        <p14:creationId xmlns:p14="http://schemas.microsoft.com/office/powerpoint/2010/main" val="4213785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15289-B26B-D2EA-84B8-A7D249A01D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2C6DE7-4A5E-0E88-8AF8-0DA05EF10004}"/>
              </a:ext>
            </a:extLst>
          </p:cNvPr>
          <p:cNvSpPr>
            <a:spLocks noGrp="1"/>
          </p:cNvSpPr>
          <p:nvPr>
            <p:ph type="title"/>
          </p:nvPr>
        </p:nvSpPr>
        <p:spPr/>
        <p:txBody>
          <a:bodyPr/>
          <a:lstStyle/>
          <a:p>
            <a:r>
              <a:rPr lang="en-GB" dirty="0"/>
              <a:t>Chapter summary (4)</a:t>
            </a:r>
          </a:p>
        </p:txBody>
      </p:sp>
      <p:sp>
        <p:nvSpPr>
          <p:cNvPr id="3" name="Content Placeholder 2">
            <a:extLst>
              <a:ext uri="{FF2B5EF4-FFF2-40B4-BE49-F238E27FC236}">
                <a16:creationId xmlns:a16="http://schemas.microsoft.com/office/drawing/2014/main" id="{256B0C66-3BC4-BE0C-0BBF-6F073BB11EEC}"/>
              </a:ext>
            </a:extLst>
          </p:cNvPr>
          <p:cNvSpPr>
            <a:spLocks noGrp="1"/>
          </p:cNvSpPr>
          <p:nvPr>
            <p:ph idx="1"/>
          </p:nvPr>
        </p:nvSpPr>
        <p:spPr>
          <a:xfrm>
            <a:off x="696001" y="1659571"/>
            <a:ext cx="10655171" cy="4365905"/>
          </a:xfrm>
        </p:spPr>
        <p:txBody>
          <a:bodyPr>
            <a:normAutofit/>
          </a:bodyPr>
          <a:lstStyle/>
          <a:p>
            <a:pPr lvl="0"/>
            <a:r>
              <a:rPr lang="en-GB" sz="2800" dirty="0"/>
              <a:t>The principal financial statements are:</a:t>
            </a:r>
          </a:p>
          <a:p>
            <a:pPr lvl="1"/>
            <a:r>
              <a:rPr lang="en-GB" sz="2800" dirty="0"/>
              <a:t>Statement of financial position (SFP)</a:t>
            </a:r>
          </a:p>
          <a:p>
            <a:pPr lvl="1"/>
            <a:r>
              <a:rPr lang="en-GB" sz="2800" dirty="0"/>
              <a:t>Statement of profit or loss and other comprehensive income (SPLOCI)</a:t>
            </a:r>
          </a:p>
          <a:p>
            <a:pPr lvl="1"/>
            <a:r>
              <a:rPr lang="en-GB" sz="2800" dirty="0"/>
              <a:t>Statement of cash flows (SCF)</a:t>
            </a:r>
          </a:p>
          <a:p>
            <a:pPr lvl="1"/>
            <a:r>
              <a:rPr lang="en-GB" sz="2800" dirty="0"/>
              <a:t>Statement of changes in equity (SOCIE)</a:t>
            </a:r>
            <a:r>
              <a:rPr lang="en-GB" sz="2800" dirty="0">
                <a:latin typeface="Verdana" panose="020B0604030504040204" pitchFamily="34" charset="0"/>
                <a:ea typeface="Times New Roman" panose="02020603050405020304" pitchFamily="18" charset="0"/>
                <a:cs typeface="Times New Roman" panose="02020603050405020304" pitchFamily="18" charset="0"/>
              </a:rPr>
              <a:t> </a:t>
            </a:r>
          </a:p>
          <a:p>
            <a:r>
              <a:rPr lang="en-GB" sz="2800" dirty="0">
                <a:ea typeface="Times New Roman" panose="02020603050405020304" pitchFamily="18" charset="0"/>
                <a:cs typeface="Times New Roman" panose="02020603050405020304" pitchFamily="18" charset="0"/>
              </a:rPr>
              <a:t>The statement of profit or loss shows the performance of a business, detailing the sales and expenses over a particular period (usually 12 months).</a:t>
            </a:r>
          </a:p>
          <a:p>
            <a:pPr lvl="1"/>
            <a:endParaRPr lang="en-GB" sz="2800" dirty="0"/>
          </a:p>
          <a:p>
            <a:endParaRPr lang="en-GB" dirty="0"/>
          </a:p>
        </p:txBody>
      </p:sp>
    </p:spTree>
    <p:extLst>
      <p:ext uri="{BB962C8B-B14F-4D97-AF65-F5344CB8AC3E}">
        <p14:creationId xmlns:p14="http://schemas.microsoft.com/office/powerpoint/2010/main" val="2604441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A38D10-B3FE-CBEF-E72D-E9EA338EA57A}"/>
              </a:ext>
            </a:extLst>
          </p:cNvPr>
          <p:cNvSpPr>
            <a:spLocks noGrp="1"/>
          </p:cNvSpPr>
          <p:nvPr>
            <p:ph type="title"/>
          </p:nvPr>
        </p:nvSpPr>
        <p:spPr/>
        <p:txBody>
          <a:bodyPr/>
          <a:lstStyle/>
          <a:p>
            <a:r>
              <a:rPr lang="en-GB" dirty="0"/>
              <a:t>Chapter summary (5)</a:t>
            </a:r>
          </a:p>
        </p:txBody>
      </p:sp>
      <p:sp>
        <p:nvSpPr>
          <p:cNvPr id="5" name="Content Placeholder 4">
            <a:extLst>
              <a:ext uri="{FF2B5EF4-FFF2-40B4-BE49-F238E27FC236}">
                <a16:creationId xmlns:a16="http://schemas.microsoft.com/office/drawing/2014/main" id="{423BF3D6-9D2D-A561-20B4-B685F07BF12A}"/>
              </a:ext>
            </a:extLst>
          </p:cNvPr>
          <p:cNvSpPr>
            <a:spLocks noGrp="1"/>
          </p:cNvSpPr>
          <p:nvPr>
            <p:ph idx="1"/>
          </p:nvPr>
        </p:nvSpPr>
        <p:spPr/>
        <p:txBody>
          <a:bodyPr/>
          <a:lstStyle/>
          <a:p>
            <a:pPr marL="0" indent="0">
              <a:buNone/>
            </a:pPr>
            <a:r>
              <a:rPr lang="en-GB" dirty="0">
                <a:solidFill>
                  <a:schemeClr val="bg1"/>
                </a:solidFill>
              </a:rPr>
              <a:t>.</a:t>
            </a:r>
          </a:p>
        </p:txBody>
      </p:sp>
      <p:sp>
        <p:nvSpPr>
          <p:cNvPr id="2" name="Slide Number Placeholder 1">
            <a:extLst>
              <a:ext uri="{FF2B5EF4-FFF2-40B4-BE49-F238E27FC236}">
                <a16:creationId xmlns:a16="http://schemas.microsoft.com/office/drawing/2014/main" id="{CA98C358-D12B-D356-F10F-C854E134D640}"/>
              </a:ext>
            </a:extLst>
          </p:cNvPr>
          <p:cNvSpPr>
            <a:spLocks noGrp="1"/>
          </p:cNvSpPr>
          <p:nvPr>
            <p:ph type="sldNum" sz="quarter" idx="4"/>
          </p:nvPr>
        </p:nvSpPr>
        <p:spPr/>
        <p:txBody>
          <a:bodyPr/>
          <a:lstStyle/>
          <a:p>
            <a:fld id="{D8E11B39-5312-4BA2-9D77-E49168D4D691}" type="slidenum">
              <a:rPr lang="en-GB" smtClean="0"/>
              <a:pPr/>
              <a:t>35</a:t>
            </a:fld>
            <a:endParaRPr lang="en-GB" dirty="0"/>
          </a:p>
        </p:txBody>
      </p:sp>
      <p:sp>
        <p:nvSpPr>
          <p:cNvPr id="6" name="TextBox 5">
            <a:extLst>
              <a:ext uri="{FF2B5EF4-FFF2-40B4-BE49-F238E27FC236}">
                <a16:creationId xmlns:a16="http://schemas.microsoft.com/office/drawing/2014/main" id="{E5BF5D2E-38A9-0F15-3861-6BC0A2C5950F}"/>
              </a:ext>
            </a:extLst>
          </p:cNvPr>
          <p:cNvSpPr txBox="1"/>
          <p:nvPr/>
        </p:nvSpPr>
        <p:spPr>
          <a:xfrm>
            <a:off x="696002" y="1659572"/>
            <a:ext cx="10560578" cy="4201150"/>
          </a:xfrm>
          <a:prstGeom prst="rect">
            <a:avLst/>
          </a:prstGeom>
          <a:noFill/>
        </p:spPr>
        <p:txBody>
          <a:bodyPr wrap="square">
            <a:spAutoFit/>
          </a:bodyPr>
          <a:lstStyle/>
          <a:p>
            <a:pPr marL="342900" lvl="0" indent="-342900">
              <a:spcAft>
                <a:spcPts val="600"/>
              </a:spcAft>
              <a:buClr>
                <a:srgbClr val="C80000"/>
              </a:buClr>
              <a:buSzPts val="1200"/>
              <a:buFont typeface="Symbol" panose="05050102010706020507" pitchFamily="18" charset="2"/>
              <a:buChar char=""/>
            </a:pPr>
            <a:r>
              <a:rPr lang="en-GB" sz="2800" dirty="0">
                <a:effectLst/>
                <a:ea typeface="Times New Roman" panose="02020603050405020304" pitchFamily="18" charset="0"/>
                <a:cs typeface="Times New Roman" panose="02020603050405020304" pitchFamily="18" charset="0"/>
              </a:rPr>
              <a:t>The statement of financial position shows the assets, liabilities and capital of a business on a specified date (the year-end). </a:t>
            </a:r>
          </a:p>
          <a:p>
            <a:pPr marL="342900" lvl="0" indent="-342900">
              <a:spcAft>
                <a:spcPts val="600"/>
              </a:spcAft>
              <a:buClr>
                <a:srgbClr val="C80000"/>
              </a:buClr>
              <a:buSzPts val="1200"/>
              <a:buFont typeface="Symbol" panose="05050102010706020507" pitchFamily="18" charset="2"/>
              <a:buChar char=""/>
            </a:pPr>
            <a:r>
              <a:rPr lang="en-GB" sz="2800" dirty="0">
                <a:effectLst/>
                <a:ea typeface="Times New Roman" panose="02020603050405020304" pitchFamily="18" charset="0"/>
                <a:cs typeface="Times New Roman" panose="02020603050405020304" pitchFamily="18" charset="0"/>
              </a:rPr>
              <a:t>An </a:t>
            </a:r>
            <a:r>
              <a:rPr lang="en-GB" sz="2800" b="1" dirty="0">
                <a:effectLst/>
                <a:ea typeface="Times New Roman" panose="02020603050405020304" pitchFamily="18" charset="0"/>
                <a:cs typeface="Times New Roman" panose="02020603050405020304" pitchFamily="18" charset="0"/>
              </a:rPr>
              <a:t>asset</a:t>
            </a:r>
            <a:r>
              <a:rPr lang="en-GB" sz="2800" dirty="0">
                <a:effectLst/>
                <a:ea typeface="Times New Roman" panose="02020603050405020304" pitchFamily="18" charset="0"/>
                <a:cs typeface="Times New Roman" panose="02020603050405020304" pitchFamily="18" charset="0"/>
              </a:rPr>
              <a:t> is a present economic resource controlled by the entity as a result of past events. An economic resource is a right that has the potential to produce economic benefits.</a:t>
            </a:r>
          </a:p>
          <a:p>
            <a:pPr marL="342900" lvl="0" indent="-342900">
              <a:spcAft>
                <a:spcPts val="600"/>
              </a:spcAft>
              <a:buClr>
                <a:srgbClr val="C80000"/>
              </a:buClr>
              <a:buSzPts val="1200"/>
              <a:buFont typeface="Symbol" panose="05050102010706020507" pitchFamily="18" charset="2"/>
              <a:buChar char=""/>
            </a:pPr>
            <a:r>
              <a:rPr lang="en-GB" sz="2800" dirty="0">
                <a:effectLst/>
                <a:ea typeface="Times New Roman" panose="02020603050405020304" pitchFamily="18" charset="0"/>
                <a:cs typeface="Times New Roman" panose="02020603050405020304" pitchFamily="18" charset="0"/>
              </a:rPr>
              <a:t>A </a:t>
            </a:r>
            <a:r>
              <a:rPr lang="en-GB" sz="2800" b="1" dirty="0">
                <a:effectLst/>
                <a:ea typeface="Times New Roman" panose="02020603050405020304" pitchFamily="18" charset="0"/>
                <a:cs typeface="Times New Roman" panose="02020603050405020304" pitchFamily="18" charset="0"/>
              </a:rPr>
              <a:t>liability</a:t>
            </a:r>
            <a:r>
              <a:rPr lang="en-GB" sz="2800" dirty="0">
                <a:effectLst/>
                <a:ea typeface="Times New Roman" panose="02020603050405020304" pitchFamily="18" charset="0"/>
                <a:cs typeface="Times New Roman" panose="02020603050405020304" pitchFamily="18" charset="0"/>
              </a:rPr>
              <a:t> is a present obligation of the entity to transfer an economic resource as a result of past events.</a:t>
            </a:r>
          </a:p>
          <a:p>
            <a:pPr marL="342900" lvl="0" indent="-342900">
              <a:spcAft>
                <a:spcPts val="600"/>
              </a:spcAft>
              <a:buClr>
                <a:srgbClr val="C80000"/>
              </a:buClr>
              <a:buSzPts val="1200"/>
              <a:buFont typeface="Symbol" panose="05050102010706020507" pitchFamily="18" charset="2"/>
              <a:buChar char=""/>
            </a:pPr>
            <a:r>
              <a:rPr lang="en-GB" sz="2800" b="1" dirty="0">
                <a:effectLst/>
                <a:ea typeface="Times New Roman" panose="02020603050405020304" pitchFamily="18" charset="0"/>
                <a:cs typeface="Times New Roman" panose="02020603050405020304" pitchFamily="18" charset="0"/>
              </a:rPr>
              <a:t>Capital</a:t>
            </a:r>
            <a:r>
              <a:rPr lang="en-GB" sz="2800" dirty="0">
                <a:effectLst/>
                <a:ea typeface="Times New Roman" panose="02020603050405020304" pitchFamily="18" charset="0"/>
                <a:cs typeface="Times New Roman" panose="02020603050405020304" pitchFamily="18" charset="0"/>
              </a:rPr>
              <a:t> is the</a:t>
            </a:r>
            <a:r>
              <a:rPr lang="en-GB" sz="2800" b="1" dirty="0">
                <a:effectLst/>
                <a:ea typeface="Times New Roman" panose="02020603050405020304" pitchFamily="18" charset="0"/>
                <a:cs typeface="Times New Roman" panose="02020603050405020304" pitchFamily="18" charset="0"/>
              </a:rPr>
              <a:t> </a:t>
            </a:r>
            <a:r>
              <a:rPr lang="en-GB" sz="2800" dirty="0">
                <a:effectLst/>
                <a:ea typeface="Times New Roman" panose="02020603050405020304" pitchFamily="18" charset="0"/>
                <a:cs typeface="Times New Roman" panose="02020603050405020304" pitchFamily="18" charset="0"/>
              </a:rPr>
              <a:t>net assets of a business. Net assets are the difference between assets and liabilities.</a:t>
            </a:r>
          </a:p>
        </p:txBody>
      </p:sp>
    </p:spTree>
    <p:extLst>
      <p:ext uri="{BB962C8B-B14F-4D97-AF65-F5344CB8AC3E}">
        <p14:creationId xmlns:p14="http://schemas.microsoft.com/office/powerpoint/2010/main" val="560028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6F502-1E11-A324-93C5-222E131C93D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E845675-36BA-A389-5223-7304DE255001}"/>
              </a:ext>
            </a:extLst>
          </p:cNvPr>
          <p:cNvSpPr>
            <a:spLocks noGrp="1"/>
          </p:cNvSpPr>
          <p:nvPr>
            <p:ph type="title"/>
          </p:nvPr>
        </p:nvSpPr>
        <p:spPr/>
        <p:txBody>
          <a:bodyPr/>
          <a:lstStyle/>
          <a:p>
            <a:r>
              <a:rPr lang="en-GB" dirty="0"/>
              <a:t>Chapter summary (6)</a:t>
            </a:r>
          </a:p>
        </p:txBody>
      </p:sp>
      <p:sp>
        <p:nvSpPr>
          <p:cNvPr id="5" name="Content Placeholder 4">
            <a:extLst>
              <a:ext uri="{FF2B5EF4-FFF2-40B4-BE49-F238E27FC236}">
                <a16:creationId xmlns:a16="http://schemas.microsoft.com/office/drawing/2014/main" id="{227074BC-75DD-AB59-3946-5685BA958E76}"/>
              </a:ext>
            </a:extLst>
          </p:cNvPr>
          <p:cNvSpPr>
            <a:spLocks noGrp="1"/>
          </p:cNvSpPr>
          <p:nvPr>
            <p:ph idx="1"/>
          </p:nvPr>
        </p:nvSpPr>
        <p:spPr/>
        <p:txBody>
          <a:bodyPr/>
          <a:lstStyle/>
          <a:p>
            <a:pPr marL="0" indent="0">
              <a:buNone/>
            </a:pPr>
            <a:r>
              <a:rPr lang="en-GB" dirty="0">
                <a:solidFill>
                  <a:schemeClr val="bg1"/>
                </a:solidFill>
              </a:rPr>
              <a:t>.</a:t>
            </a:r>
          </a:p>
        </p:txBody>
      </p:sp>
      <p:sp>
        <p:nvSpPr>
          <p:cNvPr id="2" name="Slide Number Placeholder 1">
            <a:extLst>
              <a:ext uri="{FF2B5EF4-FFF2-40B4-BE49-F238E27FC236}">
                <a16:creationId xmlns:a16="http://schemas.microsoft.com/office/drawing/2014/main" id="{03F1EEF6-FD8F-0432-34C6-DEA09D10B031}"/>
              </a:ext>
            </a:extLst>
          </p:cNvPr>
          <p:cNvSpPr>
            <a:spLocks noGrp="1"/>
          </p:cNvSpPr>
          <p:nvPr>
            <p:ph type="sldNum" sz="quarter" idx="4"/>
          </p:nvPr>
        </p:nvSpPr>
        <p:spPr/>
        <p:txBody>
          <a:bodyPr/>
          <a:lstStyle/>
          <a:p>
            <a:fld id="{D8E11B39-5312-4BA2-9D77-E49168D4D691}" type="slidenum">
              <a:rPr lang="en-GB" smtClean="0"/>
              <a:pPr/>
              <a:t>36</a:t>
            </a:fld>
            <a:endParaRPr lang="en-GB" dirty="0"/>
          </a:p>
        </p:txBody>
      </p:sp>
      <p:sp>
        <p:nvSpPr>
          <p:cNvPr id="6" name="TextBox 5">
            <a:extLst>
              <a:ext uri="{FF2B5EF4-FFF2-40B4-BE49-F238E27FC236}">
                <a16:creationId xmlns:a16="http://schemas.microsoft.com/office/drawing/2014/main" id="{1B87EA28-8AA9-FA3C-C703-D337EF76FA26}"/>
              </a:ext>
            </a:extLst>
          </p:cNvPr>
          <p:cNvSpPr txBox="1"/>
          <p:nvPr/>
        </p:nvSpPr>
        <p:spPr>
          <a:xfrm>
            <a:off x="696001" y="1659571"/>
            <a:ext cx="10655171" cy="2677656"/>
          </a:xfrm>
          <a:prstGeom prst="rect">
            <a:avLst/>
          </a:prstGeom>
          <a:noFill/>
        </p:spPr>
        <p:txBody>
          <a:bodyPr wrap="square">
            <a:spAutoFit/>
          </a:bodyPr>
          <a:lstStyle/>
          <a:p>
            <a:pPr marL="285750" lvl="0" indent="-285750">
              <a:buFont typeface="Arial" panose="020B0604020202020204" pitchFamily="34" charset="0"/>
              <a:buChar char="•"/>
            </a:pPr>
            <a:r>
              <a:rPr lang="en-GB" sz="2800" b="1" dirty="0"/>
              <a:t>Income</a:t>
            </a:r>
            <a:r>
              <a:rPr lang="en-GB" sz="2800" dirty="0"/>
              <a:t> is increases in assets, or decreases in liabilities, that result in an increase in equity, other than those relating to contributions from holders of equity claims.  </a:t>
            </a:r>
          </a:p>
          <a:p>
            <a:pPr marL="285750" lvl="0" indent="-285750">
              <a:buFont typeface="Arial" panose="020B0604020202020204" pitchFamily="34" charset="0"/>
              <a:buChar char="•"/>
            </a:pPr>
            <a:r>
              <a:rPr lang="en-GB" sz="2800" b="1" dirty="0"/>
              <a:t>Expenses</a:t>
            </a:r>
            <a:r>
              <a:rPr lang="en-GB" sz="2800" dirty="0"/>
              <a:t> are decreases in assets, or increases in liabilities, that result in decreases in equity, other than those relating to holders of equity claims. </a:t>
            </a:r>
          </a:p>
        </p:txBody>
      </p:sp>
    </p:spTree>
    <p:extLst>
      <p:ext uri="{BB962C8B-B14F-4D97-AF65-F5344CB8AC3E}">
        <p14:creationId xmlns:p14="http://schemas.microsoft.com/office/powerpoint/2010/main" val="345915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EA139-E8E2-EE05-3520-3F4DD76E0F3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55DED9D-EFB7-5A0B-B7D7-42868F45FB3C}"/>
              </a:ext>
            </a:extLst>
          </p:cNvPr>
          <p:cNvSpPr>
            <a:spLocks noGrp="1"/>
          </p:cNvSpPr>
          <p:nvPr>
            <p:ph type="title"/>
          </p:nvPr>
        </p:nvSpPr>
        <p:spPr/>
        <p:txBody>
          <a:bodyPr/>
          <a:lstStyle/>
          <a:p>
            <a:r>
              <a:rPr lang="en-GB" dirty="0"/>
              <a:t>Chapter summary (7)</a:t>
            </a:r>
          </a:p>
        </p:txBody>
      </p:sp>
      <p:sp>
        <p:nvSpPr>
          <p:cNvPr id="5" name="Content Placeholder 4">
            <a:extLst>
              <a:ext uri="{FF2B5EF4-FFF2-40B4-BE49-F238E27FC236}">
                <a16:creationId xmlns:a16="http://schemas.microsoft.com/office/drawing/2014/main" id="{64EF1529-45D0-E54E-1F48-039048496AEA}"/>
              </a:ext>
            </a:extLst>
          </p:cNvPr>
          <p:cNvSpPr>
            <a:spLocks noGrp="1"/>
          </p:cNvSpPr>
          <p:nvPr>
            <p:ph idx="1"/>
          </p:nvPr>
        </p:nvSpPr>
        <p:spPr/>
        <p:txBody>
          <a:bodyPr/>
          <a:lstStyle/>
          <a:p>
            <a:pPr marL="0" indent="0">
              <a:buNone/>
            </a:pPr>
            <a:r>
              <a:rPr lang="en-GB" dirty="0">
                <a:solidFill>
                  <a:schemeClr val="bg1"/>
                </a:solidFill>
              </a:rPr>
              <a:t>.</a:t>
            </a:r>
          </a:p>
        </p:txBody>
      </p:sp>
      <p:sp>
        <p:nvSpPr>
          <p:cNvPr id="2" name="Slide Number Placeholder 1">
            <a:extLst>
              <a:ext uri="{FF2B5EF4-FFF2-40B4-BE49-F238E27FC236}">
                <a16:creationId xmlns:a16="http://schemas.microsoft.com/office/drawing/2014/main" id="{CFDE1345-0AB9-00A3-9379-CDE814D8CA64}"/>
              </a:ext>
            </a:extLst>
          </p:cNvPr>
          <p:cNvSpPr>
            <a:spLocks noGrp="1"/>
          </p:cNvSpPr>
          <p:nvPr>
            <p:ph type="sldNum" sz="quarter" idx="4"/>
          </p:nvPr>
        </p:nvSpPr>
        <p:spPr/>
        <p:txBody>
          <a:bodyPr/>
          <a:lstStyle/>
          <a:p>
            <a:fld id="{D8E11B39-5312-4BA2-9D77-E49168D4D691}" type="slidenum">
              <a:rPr lang="en-GB" smtClean="0"/>
              <a:pPr/>
              <a:t>37</a:t>
            </a:fld>
            <a:endParaRPr lang="en-GB" dirty="0"/>
          </a:p>
        </p:txBody>
      </p:sp>
      <p:sp>
        <p:nvSpPr>
          <p:cNvPr id="6" name="TextBox 5">
            <a:extLst>
              <a:ext uri="{FF2B5EF4-FFF2-40B4-BE49-F238E27FC236}">
                <a16:creationId xmlns:a16="http://schemas.microsoft.com/office/drawing/2014/main" id="{40936F67-02F6-833D-6818-5CC2777A76F0}"/>
              </a:ext>
            </a:extLst>
          </p:cNvPr>
          <p:cNvSpPr txBox="1"/>
          <p:nvPr/>
        </p:nvSpPr>
        <p:spPr>
          <a:xfrm>
            <a:off x="696001" y="1540789"/>
            <a:ext cx="10774979" cy="3970318"/>
          </a:xfrm>
          <a:prstGeom prst="rect">
            <a:avLst/>
          </a:prstGeom>
          <a:noFill/>
        </p:spPr>
        <p:txBody>
          <a:bodyPr wrap="square">
            <a:spAutoFit/>
          </a:bodyPr>
          <a:lstStyle/>
          <a:p>
            <a:pPr marL="285750" lvl="0" indent="-285750">
              <a:buFont typeface="Arial" panose="020B0604020202020204" pitchFamily="34" charset="0"/>
              <a:buChar char="•"/>
            </a:pPr>
            <a:r>
              <a:rPr lang="en-GB" sz="2800" dirty="0"/>
              <a:t>The Key Principles in Accounting are:</a:t>
            </a:r>
          </a:p>
          <a:p>
            <a:pPr marL="742950" lvl="1" indent="-285750">
              <a:buFont typeface="Arial" panose="020B0604020202020204" pitchFamily="34" charset="0"/>
              <a:buChar char="•"/>
            </a:pPr>
            <a:r>
              <a:rPr lang="en-GB" sz="2800" dirty="0"/>
              <a:t>Going Concern</a:t>
            </a:r>
          </a:p>
          <a:p>
            <a:pPr marL="742950" lvl="1" indent="-285750">
              <a:buFont typeface="Arial" panose="020B0604020202020204" pitchFamily="34" charset="0"/>
              <a:buChar char="•"/>
            </a:pPr>
            <a:r>
              <a:rPr lang="en-GB" sz="2800" dirty="0"/>
              <a:t>Business Entity</a:t>
            </a:r>
          </a:p>
          <a:p>
            <a:pPr marL="742950" lvl="1" indent="-285750">
              <a:buFont typeface="Arial" panose="020B0604020202020204" pitchFamily="34" charset="0"/>
              <a:buChar char="•"/>
            </a:pPr>
            <a:r>
              <a:rPr lang="en-GB" sz="2800" dirty="0"/>
              <a:t>Duality</a:t>
            </a:r>
          </a:p>
          <a:p>
            <a:pPr marL="742950" lvl="1" indent="-285750">
              <a:buFont typeface="Arial" panose="020B0604020202020204" pitchFamily="34" charset="0"/>
              <a:buChar char="•"/>
            </a:pPr>
            <a:r>
              <a:rPr lang="en-GB" sz="2800" dirty="0"/>
              <a:t>Accrual Accounting</a:t>
            </a:r>
          </a:p>
          <a:p>
            <a:pPr marL="742950" lvl="1" indent="-285750">
              <a:buFont typeface="Arial" panose="020B0604020202020204" pitchFamily="34" charset="0"/>
              <a:buChar char="•"/>
            </a:pPr>
            <a:r>
              <a:rPr lang="en-GB" sz="2800" dirty="0"/>
              <a:t>Historical Cost</a:t>
            </a:r>
          </a:p>
          <a:p>
            <a:pPr marL="742950" lvl="1" indent="-285750">
              <a:buFont typeface="Arial" panose="020B0604020202020204" pitchFamily="34" charset="0"/>
              <a:buChar char="•"/>
            </a:pPr>
            <a:r>
              <a:rPr lang="en-GB" sz="2800" dirty="0"/>
              <a:t>Consistency</a:t>
            </a:r>
          </a:p>
          <a:p>
            <a:pPr marL="742950" lvl="1" indent="-285750">
              <a:buFont typeface="Arial" panose="020B0604020202020204" pitchFamily="34" charset="0"/>
              <a:buChar char="•"/>
            </a:pPr>
            <a:r>
              <a:rPr lang="en-GB" sz="2800" dirty="0"/>
              <a:t>Materiality</a:t>
            </a:r>
          </a:p>
          <a:p>
            <a:pPr marL="742950" lvl="1" indent="-285750">
              <a:buFont typeface="Arial" panose="020B0604020202020204" pitchFamily="34" charset="0"/>
              <a:buChar char="•"/>
            </a:pPr>
            <a:r>
              <a:rPr lang="en-GB" sz="2800" dirty="0"/>
              <a:t>Prudence</a:t>
            </a:r>
            <a:r>
              <a:rPr lang="en-GB" sz="2800" b="1" dirty="0"/>
              <a:t> </a:t>
            </a:r>
            <a:endParaRPr lang="en-GB" sz="2800" dirty="0">
              <a:effectLst/>
              <a:latin typeface="Verdana" panose="020B060403050404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3578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heme1">
  <a:themeElements>
    <a:clrScheme name="ACCA colours">
      <a:dk1>
        <a:srgbClr val="000000"/>
      </a:dk1>
      <a:lt1>
        <a:srgbClr val="FFFFFF"/>
      </a:lt1>
      <a:dk2>
        <a:srgbClr val="7F7F7F"/>
      </a:dk2>
      <a:lt2>
        <a:srgbClr val="40403F"/>
      </a:lt2>
      <a:accent1>
        <a:srgbClr val="C80000"/>
      </a:accent1>
      <a:accent2>
        <a:srgbClr val="38617F"/>
      </a:accent2>
      <a:accent3>
        <a:srgbClr val="F7A600"/>
      </a:accent3>
      <a:accent4>
        <a:srgbClr val="4B6859"/>
      </a:accent4>
      <a:accent5>
        <a:srgbClr val="EC6726"/>
      </a:accent5>
      <a:accent6>
        <a:srgbClr val="BFBFBF"/>
      </a:accent6>
      <a:hlink>
        <a:srgbClr val="C80000"/>
      </a:hlink>
      <a:folHlink>
        <a:srgbClr val="38617F"/>
      </a:folHlink>
    </a:clrScheme>
    <a:fontScheme name="ACCA ARIAL ONLY">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12700">
          <a:solidFill>
            <a:schemeClr val="accent1"/>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rIns="0" rtlCol="0">
        <a:spAutoFit/>
      </a:bodyPr>
      <a:lstStyle>
        <a:defPPr marL="171450" indent="-171450" algn="l">
          <a:buClr>
            <a:schemeClr val="accent1"/>
          </a:buClr>
          <a:buSzPct val="110000"/>
          <a:buFont typeface="Wingdings" panose="05000000000000000000" pitchFamily="2" charset="2"/>
          <a:buChar char="§"/>
          <a:defRPr sz="1200" dirty="0" smtClean="0"/>
        </a:defPPr>
      </a:lstStyle>
    </a:txDef>
  </a:objectDefaults>
  <a:extraClrSchemeLst/>
  <a:extLst>
    <a:ext uri="{05A4C25C-085E-4340-85A3-A5531E510DB2}">
      <thm15:themeFamily xmlns:thm15="http://schemas.microsoft.com/office/thememl/2012/main" name="Theme1" id="{8E42741E-FAB8-474A-AE92-3B3B11601519}" vid="{2F79FC5D-4F6F-442C-9FEA-70CB7188F30A}"/>
    </a:ext>
  </a:extLst>
</a:theme>
</file>

<file path=ppt/theme/theme2.xml><?xml version="1.0" encoding="utf-8"?>
<a:theme xmlns:a="http://schemas.openxmlformats.org/drawingml/2006/main" name="ACCA: TUITION SLIDES">
  <a:themeElements>
    <a:clrScheme name="ACCA colours">
      <a:dk1>
        <a:srgbClr val="000000"/>
      </a:dk1>
      <a:lt1>
        <a:srgbClr val="FFFFFF"/>
      </a:lt1>
      <a:dk2>
        <a:srgbClr val="7F7F7F"/>
      </a:dk2>
      <a:lt2>
        <a:srgbClr val="40403F"/>
      </a:lt2>
      <a:accent1>
        <a:srgbClr val="C80000"/>
      </a:accent1>
      <a:accent2>
        <a:srgbClr val="38617F"/>
      </a:accent2>
      <a:accent3>
        <a:srgbClr val="F7A600"/>
      </a:accent3>
      <a:accent4>
        <a:srgbClr val="4B6859"/>
      </a:accent4>
      <a:accent5>
        <a:srgbClr val="EC6726"/>
      </a:accent5>
      <a:accent6>
        <a:srgbClr val="BFBFBF"/>
      </a:accent6>
      <a:hlink>
        <a:srgbClr val="C80000"/>
      </a:hlink>
      <a:folHlink>
        <a:srgbClr val="38617F"/>
      </a:folHlink>
    </a:clrScheme>
    <a:fontScheme name="ACCA ARIAL ONLY">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12700">
          <a:solidFill>
            <a:schemeClr val="accent1"/>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rIns="0" rtlCol="0">
        <a:spAutoFit/>
      </a:bodyPr>
      <a:lstStyle>
        <a:defPPr marL="171450" indent="-171450" algn="l">
          <a:buClr>
            <a:schemeClr val="accent1"/>
          </a:buClr>
          <a:buSzPct val="110000"/>
          <a:buFont typeface="Wingdings" panose="05000000000000000000" pitchFamily="2" charset="2"/>
          <a:buChar char="§"/>
          <a:defRPr sz="1200" dirty="0" smtClean="0"/>
        </a:defPPr>
      </a:lstStyle>
    </a:txDef>
  </a:objectDefaults>
  <a:extraClrSchemeLst/>
  <a:extLst>
    <a:ext uri="{05A4C25C-085E-4340-85A3-A5531E510DB2}">
      <thm15:themeFamily xmlns:thm15="http://schemas.microsoft.com/office/thememl/2012/main" name="ACCA_Tuition Slides Chapter Slides" id="{3FA8657D-CF80-444F-9AD1-DA8087FDF079}" vid="{78FD4180-B8EF-4D07-9970-D79E2D675E4E}"/>
    </a:ext>
  </a:extLst>
</a:theme>
</file>

<file path=ppt/theme/theme3.xml><?xml version="1.0" encoding="utf-8"?>
<a:theme xmlns:a="http://schemas.openxmlformats.org/drawingml/2006/main" name="ACCA: PLAIN BLANK SLIDE">
  <a:themeElements>
    <a:clrScheme name="ACCA colours">
      <a:dk1>
        <a:srgbClr val="000000"/>
      </a:dk1>
      <a:lt1>
        <a:srgbClr val="FFFFFF"/>
      </a:lt1>
      <a:dk2>
        <a:srgbClr val="7F7F7F"/>
      </a:dk2>
      <a:lt2>
        <a:srgbClr val="40403F"/>
      </a:lt2>
      <a:accent1>
        <a:srgbClr val="C80000"/>
      </a:accent1>
      <a:accent2>
        <a:srgbClr val="38617F"/>
      </a:accent2>
      <a:accent3>
        <a:srgbClr val="F7A600"/>
      </a:accent3>
      <a:accent4>
        <a:srgbClr val="4B6859"/>
      </a:accent4>
      <a:accent5>
        <a:srgbClr val="EC6726"/>
      </a:accent5>
      <a:accent6>
        <a:srgbClr val="BFBFBF"/>
      </a:accent6>
      <a:hlink>
        <a:srgbClr val="C80000"/>
      </a:hlink>
      <a:folHlink>
        <a:srgbClr val="38617F"/>
      </a:folHlink>
    </a:clrScheme>
    <a:fontScheme name="ACCA ARIAL ONLY">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12700">
          <a:solidFill>
            <a:schemeClr val="accent1"/>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rIns="0" rtlCol="0">
        <a:spAutoFit/>
      </a:bodyPr>
      <a:lstStyle>
        <a:defPPr marL="171450" indent="-171450" algn="l">
          <a:buClr>
            <a:schemeClr val="accent1"/>
          </a:buClr>
          <a:buSzPct val="110000"/>
          <a:buFont typeface="Wingdings" panose="05000000000000000000" pitchFamily="2" charset="2"/>
          <a:buChar char="§"/>
          <a:defRPr sz="1200" dirty="0" smtClean="0"/>
        </a:defPPr>
      </a:lstStyle>
    </a:txDef>
  </a:objectDefaults>
  <a:extraClrSchemeLst/>
  <a:extLst>
    <a:ext uri="{05A4C25C-085E-4340-85A3-A5531E510DB2}">
      <thm15:themeFamily xmlns:thm15="http://schemas.microsoft.com/office/thememl/2012/main" name="ACCA_Tuition Slides Chapter Slides" id="{3FA8657D-CF80-444F-9AD1-DA8087FDF079}" vid="{B22CD73D-9633-43F2-9DCC-377566BFEA30}"/>
    </a:ext>
  </a:extLst>
</a:theme>
</file>

<file path=ppt/theme/theme4.xml><?xml version="1.0" encoding="utf-8"?>
<a:theme xmlns:a="http://schemas.openxmlformats.org/drawingml/2006/main" name="Adjusted Rebrand PPT Slide template">
  <a:themeElements>
    <a:clrScheme name="ACCA theme with Custom Colours">
      <a:dk1>
        <a:srgbClr val="000000"/>
      </a:dk1>
      <a:lt1>
        <a:srgbClr val="FFFFFF"/>
      </a:lt1>
      <a:dk2>
        <a:srgbClr val="E50068"/>
      </a:dk2>
      <a:lt2>
        <a:srgbClr val="6D071A"/>
      </a:lt2>
      <a:accent1>
        <a:srgbClr val="C80000"/>
      </a:accent1>
      <a:accent2>
        <a:srgbClr val="E50068"/>
      </a:accent2>
      <a:accent3>
        <a:srgbClr val="6D071A"/>
      </a:accent3>
      <a:accent4>
        <a:srgbClr val="000000"/>
      </a:accent4>
      <a:accent5>
        <a:srgbClr val="A6A6A6"/>
      </a:accent5>
      <a:accent6>
        <a:srgbClr val="7F7F7F"/>
      </a:accent6>
      <a:hlink>
        <a:srgbClr val="C80000"/>
      </a:hlink>
      <a:folHlink>
        <a:srgbClr val="6D071A"/>
      </a:folHlink>
    </a:clrScheme>
    <a:fontScheme name="ACCA 2024">
      <a:majorFont>
        <a:latin typeface="Aptos Display"/>
        <a:ea typeface=""/>
        <a:cs typeface=""/>
      </a:majorFont>
      <a:minorFont>
        <a:latin typeface="Apto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1400"/>
        </a:defPPr>
      </a:lstStyle>
      <a:style>
        <a:lnRef idx="2">
          <a:schemeClr val="accent1">
            <a:shade val="15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lgn="l">
          <a:defRPr dirty="0" err="1" smtClean="0"/>
        </a:defPPr>
      </a:lstStyle>
    </a:txDef>
  </a:objectDefaults>
  <a:extraClrSchemeLst/>
  <a:custClrLst>
    <a:custClr name="ACCA Mid Red">
      <a:srgbClr val="C80000"/>
    </a:custClr>
    <a:custClr name="blank">
      <a:srgbClr val="FFFFFF"/>
    </a:custClr>
    <a:custClr name="ACCA Mid Blue">
      <a:srgbClr val="0D72E5"/>
    </a:custClr>
    <a:custClr name="blank">
      <a:srgbClr val="FFFFFF"/>
    </a:custClr>
    <a:custClr name="ACCA Mid Green">
      <a:srgbClr val="0C892F"/>
    </a:custClr>
    <a:custClr name="blank">
      <a:srgbClr val="FFFFFF"/>
    </a:custClr>
    <a:custClr name="ACCA Mid Orange">
      <a:srgbClr val="FF9C00"/>
    </a:custClr>
    <a:custClr name="blank">
      <a:srgbClr val="FFFFFF"/>
    </a:custClr>
    <a:custClr name="blank">
      <a:srgbClr val="FFFFFF"/>
    </a:custClr>
    <a:custClr name="blank">
      <a:srgbClr val="FFFFFF"/>
    </a:custClr>
    <a:custClr name="ACCA Dark Red">
      <a:srgbClr val="6D071A"/>
    </a:custClr>
    <a:custClr name="blank">
      <a:srgbClr val="FFFFFF"/>
    </a:custClr>
    <a:custClr name="ACCA Dark Blue">
      <a:srgbClr val="004B70"/>
    </a:custClr>
    <a:custClr name="blank">
      <a:srgbClr val="FFFFFF"/>
    </a:custClr>
    <a:custClr name="ACCA Dark Green">
      <a:srgbClr val="00533E"/>
    </a:custClr>
    <a:custClr name="blank">
      <a:srgbClr val="FFFFFF"/>
    </a:custClr>
    <a:custClr name="ACCA Dark Orange">
      <a:srgbClr val="FF5700"/>
    </a:custClr>
    <a:custClr name="blank">
      <a:srgbClr val="FFFFFF"/>
    </a:custClr>
    <a:custClr name="blank">
      <a:srgbClr val="FFFFFF"/>
    </a:custClr>
    <a:custClr name="blank">
      <a:srgbClr val="FFFFFF"/>
    </a:custClr>
    <a:custClr name="ACCA Bright Red">
      <a:srgbClr val="E50068"/>
    </a:custClr>
    <a:custClr name="blank">
      <a:srgbClr val="FFFFFF"/>
    </a:custClr>
    <a:custClr name="ACCA Bright Blue">
      <a:srgbClr val="03D1D6"/>
    </a:custClr>
    <a:custClr name="blank">
      <a:srgbClr val="FFFFFF"/>
    </a:custClr>
    <a:custClr name="ACCA Bright Green">
      <a:srgbClr val="82D90D"/>
    </a:custClr>
    <a:custClr name="blank">
      <a:srgbClr val="FFFFFF"/>
    </a:custClr>
    <a:custClr name="ACCA Bright Orange">
      <a:srgbClr val="FFF900"/>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Lst>
  <a:extLst>
    <a:ext uri="{05A4C25C-085E-4340-85A3-A5531E510DB2}">
      <thm15:themeFamily xmlns:thm15="http://schemas.microsoft.com/office/thememl/2012/main" name="Adjusted Rebrand PPT Slide template" id="{412CFCFA-7052-4E1C-8AEA-FE2ADD6CA28C}" vid="{263FD424-1CD3-49EF-80DE-F728691C87DE}"/>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143A90DE90DA43B70623E9D704BB26" ma:contentTypeVersion="14" ma:contentTypeDescription="Create a new document." ma:contentTypeScope="" ma:versionID="1b856a7870711120fba7828ec278bd7e">
  <xsd:schema xmlns:xsd="http://www.w3.org/2001/XMLSchema" xmlns:xs="http://www.w3.org/2001/XMLSchema" xmlns:p="http://schemas.microsoft.com/office/2006/metadata/properties" xmlns:ns2="b976e5de-06f3-4675-a335-880297ab6bcb" xmlns:ns3="18466587-e87d-4973-b0b5-fc52abc75cb4" targetNamespace="http://schemas.microsoft.com/office/2006/metadata/properties" ma:root="true" ma:fieldsID="0f13066399e8093fa3fab8617c6fcd24" ns2:_="" ns3:_="">
    <xsd:import namespace="b976e5de-06f3-4675-a335-880297ab6bcb"/>
    <xsd:import namespace="18466587-e87d-4973-b0b5-fc52abc75cb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OCR"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76e5de-06f3-4675-a335-880297ab6bc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a7c6468-546a-4128-af1a-672d9cfd6f9a" ma:termSetId="09814cd3-568e-fe90-9814-8d621ff8fb84" ma:anchorId="fba54fb3-c3e1-fe81-a776-ca4b69148c4d" ma:open="true" ma:isKeyword="false">
      <xsd:complexType>
        <xsd:sequence>
          <xsd:element ref="pc:Terms" minOccurs="0" maxOccurs="1"/>
        </xsd:sequence>
      </xsd:complexType>
    </xsd:element>
    <xsd:element name="MediaServiceLocation" ma:index="19" nillable="true" ma:displayName="Location" ma:indexed="true"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_Flow_SignoffStatus" ma:index="21"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8466587-e87d-4973-b0b5-fc52abc75cb4"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37958580-980f-45da-91f0-7edb092cf2aa}" ma:internalName="TaxCatchAll" ma:showField="CatchAllData" ma:web="18466587-e87d-4973-b0b5-fc52abc75c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976e5de-06f3-4675-a335-880297ab6bcb">
      <Terms xmlns="http://schemas.microsoft.com/office/infopath/2007/PartnerControls"/>
    </lcf76f155ced4ddcb4097134ff3c332f>
    <TaxCatchAll xmlns="18466587-e87d-4973-b0b5-fc52abc75cb4" xsi:nil="true"/>
    <_Flow_SignoffStatus xmlns="b976e5de-06f3-4675-a335-880297ab6bcb" xsi:nil="true"/>
  </documentManagement>
</p:properties>
</file>

<file path=customXml/itemProps1.xml><?xml version="1.0" encoding="utf-8"?>
<ds:datastoreItem xmlns:ds="http://schemas.openxmlformats.org/officeDocument/2006/customXml" ds:itemID="{582C03C2-3825-4DC5-8186-10F3340CA8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976e5de-06f3-4675-a335-880297ab6bcb"/>
    <ds:schemaRef ds:uri="18466587-e87d-4973-b0b5-fc52abc75c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D18367A-6713-41C1-83EB-4E0B03D23693}">
  <ds:schemaRefs>
    <ds:schemaRef ds:uri="http://schemas.microsoft.com/sharepoint/v3/contenttype/forms"/>
  </ds:schemaRefs>
</ds:datastoreItem>
</file>

<file path=customXml/itemProps3.xml><?xml version="1.0" encoding="utf-8"?>
<ds:datastoreItem xmlns:ds="http://schemas.openxmlformats.org/officeDocument/2006/customXml" ds:itemID="{2301D495-FC9F-4384-B0F5-97903136AD5B}">
  <ds:schemaRefs>
    <ds:schemaRef ds:uri="http://purl.org/dc/terms/"/>
    <ds:schemaRef ds:uri="http://www.w3.org/XML/1998/namespace"/>
    <ds:schemaRef ds:uri="http://schemas.microsoft.com/office/2006/metadata/properties"/>
    <ds:schemaRef ds:uri="http://schemas.microsoft.com/office/2006/documentManagement/types"/>
    <ds:schemaRef ds:uri="http://schemas.openxmlformats.org/package/2006/metadata/core-properties"/>
    <ds:schemaRef ds:uri="http://purl.org/dc/elements/1.1/"/>
    <ds:schemaRef ds:uri="http://purl.org/dc/dcmitype/"/>
    <ds:schemaRef ds:uri="18466587-e87d-4973-b0b5-fc52abc75cb4"/>
    <ds:schemaRef ds:uri="http://schemas.microsoft.com/office/infopath/2007/PartnerControls"/>
    <ds:schemaRef ds:uri="b976e5de-06f3-4675-a335-880297ab6bcb"/>
  </ds:schemaRefs>
</ds:datastoreItem>
</file>

<file path=docProps/app.xml><?xml version="1.0" encoding="utf-8"?>
<Properties xmlns="http://schemas.openxmlformats.org/officeDocument/2006/extended-properties" xmlns:vt="http://schemas.openxmlformats.org/officeDocument/2006/docPropsVTypes">
  <Template>Theme1</Template>
  <TotalTime>0</TotalTime>
  <Words>5350</Words>
  <Application>Microsoft Office PowerPoint</Application>
  <PresentationFormat>Widescreen</PresentationFormat>
  <Paragraphs>632</Paragraphs>
  <Slides>37</Slides>
  <Notes>32</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37</vt:i4>
      </vt:variant>
    </vt:vector>
  </HeadingPairs>
  <TitlesOfParts>
    <vt:vector size="51" baseType="lpstr">
      <vt:lpstr>Aptos</vt:lpstr>
      <vt:lpstr>Aptos Black</vt:lpstr>
      <vt:lpstr>Aptos Display</vt:lpstr>
      <vt:lpstr>Arial</vt:lpstr>
      <vt:lpstr>Calibri</vt:lpstr>
      <vt:lpstr>Helvetica Neue</vt:lpstr>
      <vt:lpstr>Symbol</vt:lpstr>
      <vt:lpstr>Times New Roman</vt:lpstr>
      <vt:lpstr>Verdana</vt:lpstr>
      <vt:lpstr>Wingdings</vt:lpstr>
      <vt:lpstr>Theme1</vt:lpstr>
      <vt:lpstr>ACCA: TUITION SLIDES</vt:lpstr>
      <vt:lpstr>ACCA: PLAIN BLANK SLIDE</vt:lpstr>
      <vt:lpstr>Adjusted Rebrand PPT Slide template</vt:lpstr>
      <vt:lpstr>Chapter 1 </vt:lpstr>
      <vt:lpstr>PowerPoint Presentation</vt:lpstr>
      <vt:lpstr>Chapter 1  Financial Statements and  Financial Information </vt:lpstr>
      <vt:lpstr>Business and ownership </vt:lpstr>
      <vt:lpstr>Business forms</vt:lpstr>
      <vt:lpstr>Activity 1</vt:lpstr>
      <vt:lpstr>Activity 1 - Solution</vt:lpstr>
      <vt:lpstr>Definitions</vt:lpstr>
      <vt:lpstr>Types of business transactions</vt:lpstr>
      <vt:lpstr>Importance of Maintaining Financial Records</vt:lpstr>
      <vt:lpstr> External Users of Financial Information</vt:lpstr>
      <vt:lpstr>Document Retention</vt:lpstr>
      <vt:lpstr>Document Retention</vt:lpstr>
      <vt:lpstr>Activity 2</vt:lpstr>
      <vt:lpstr>Activity 2 - Solution</vt:lpstr>
      <vt:lpstr>Financial statements </vt:lpstr>
      <vt:lpstr>Example 1</vt:lpstr>
      <vt:lpstr>The Accounting Equation</vt:lpstr>
      <vt:lpstr>Example 2</vt:lpstr>
      <vt:lpstr>Income and expenses</vt:lpstr>
      <vt:lpstr>Elements of the Financial Statements</vt:lpstr>
      <vt:lpstr>Current vs Non-Current Assets</vt:lpstr>
      <vt:lpstr>Current Liabilities and Non-Current Liabilities</vt:lpstr>
      <vt:lpstr>Activity 3 </vt:lpstr>
      <vt:lpstr>Activity 3 - Solution</vt:lpstr>
      <vt:lpstr>The sources of finance include:</vt:lpstr>
      <vt:lpstr>Activity 4</vt:lpstr>
      <vt:lpstr>Activity 4 - Solution</vt:lpstr>
      <vt:lpstr>Accounting Principles </vt:lpstr>
      <vt:lpstr>Activity</vt:lpstr>
      <vt:lpstr>Chapter summary</vt:lpstr>
      <vt:lpstr>Chapter summary (2)</vt:lpstr>
      <vt:lpstr>Chapter summary (3)</vt:lpstr>
      <vt:lpstr>Chapter summary (4)</vt:lpstr>
      <vt:lpstr>Chapter summary (5)</vt:lpstr>
      <vt:lpstr>Chapter summary (6)</vt:lpstr>
      <vt:lpstr>Chapter summary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Catherine Cowan</cp:lastModifiedBy>
  <cp:revision>6</cp:revision>
  <dcterms:created xsi:type="dcterms:W3CDTF">2023-02-24T08:53:56Z</dcterms:created>
  <dcterms:modified xsi:type="dcterms:W3CDTF">2026-09-14T15:29:58Z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0x01010079143A90DE90DA43B70623E9D704BB26</vt:lpwstr>
  </property>
  <property fmtid="{D5CDD505-2E9C-101B-9397-08002B2CF9AE}" pid="4" name="_ExtendedDescription">
    <vt:lpwstr/>
  </property>
</Properties>
</file>